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1B6FAF-2F96-4A27-ACB7-6FF1B758691B}" v="34" dt="2024-10-20T19:22:07.08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e Smith" userId="8027d744e6569a73" providerId="LiveId" clId="{741B6FAF-2F96-4A27-ACB7-6FF1B758691B}"/>
    <pc:docChg chg="undo custSel modSld">
      <pc:chgData name="Elise Smith" userId="8027d744e6569a73" providerId="LiveId" clId="{741B6FAF-2F96-4A27-ACB7-6FF1B758691B}" dt="2024-10-20T19:27:45.841" v="1684" actId="20577"/>
      <pc:docMkLst>
        <pc:docMk/>
      </pc:docMkLst>
      <pc:sldChg chg="addSp delSp modSp mod modTransition delAnim">
        <pc:chgData name="Elise Smith" userId="8027d744e6569a73" providerId="LiveId" clId="{741B6FAF-2F96-4A27-ACB7-6FF1B758691B}" dt="2024-10-20T19:05:42.400" v="1661"/>
        <pc:sldMkLst>
          <pc:docMk/>
          <pc:sldMk cId="0" sldId="256"/>
        </pc:sldMkLst>
        <pc:picChg chg="add del mod">
          <ac:chgData name="Elise Smith" userId="8027d744e6569a73" providerId="LiveId" clId="{741B6FAF-2F96-4A27-ACB7-6FF1B758691B}" dt="2024-10-20T19:03:03.120" v="1654" actId="21"/>
          <ac:picMkLst>
            <pc:docMk/>
            <pc:sldMk cId="0" sldId="256"/>
            <ac:picMk id="5" creationId="{7DBF787F-3855-35B5-1B8A-DF0296F1F9E4}"/>
          </ac:picMkLst>
        </pc:picChg>
        <pc:picChg chg="add del mod">
          <ac:chgData name="Elise Smith" userId="8027d744e6569a73" providerId="LiveId" clId="{741B6FAF-2F96-4A27-ACB7-6FF1B758691B}" dt="2024-10-20T19:03:36.852" v="1657"/>
          <ac:picMkLst>
            <pc:docMk/>
            <pc:sldMk cId="0" sldId="256"/>
            <ac:picMk id="13" creationId="{906988AF-D40C-CD91-7282-8BA796AB4D5C}"/>
          </ac:picMkLst>
        </pc:picChg>
        <pc:picChg chg="add del mod">
          <ac:chgData name="Elise Smith" userId="8027d744e6569a73" providerId="LiveId" clId="{741B6FAF-2F96-4A27-ACB7-6FF1B758691B}" dt="2024-10-20T19:04:23.194" v="1658" actId="21"/>
          <ac:picMkLst>
            <pc:docMk/>
            <pc:sldMk cId="0" sldId="256"/>
            <ac:picMk id="14" creationId="{A6186159-6687-5F57-9F94-5EDB807E23AD}"/>
          </ac:picMkLst>
        </pc:picChg>
        <pc:picChg chg="add del mod">
          <ac:chgData name="Elise Smith" userId="8027d744e6569a73" providerId="LiveId" clId="{741B6FAF-2F96-4A27-ACB7-6FF1B758691B}" dt="2024-10-20T19:05:42.400" v="1661"/>
          <ac:picMkLst>
            <pc:docMk/>
            <pc:sldMk cId="0" sldId="256"/>
            <ac:picMk id="19" creationId="{880CA6AF-8655-4F3B-AF97-8049F502DD8D}"/>
          </ac:picMkLst>
        </pc:picChg>
        <pc:picChg chg="add mod">
          <ac:chgData name="Elise Smith" userId="8027d744e6569a73" providerId="LiveId" clId="{741B6FAF-2F96-4A27-ACB7-6FF1B758691B}" dt="2024-10-20T19:05:42.400" v="1661"/>
          <ac:picMkLst>
            <pc:docMk/>
            <pc:sldMk cId="0" sldId="256"/>
            <ac:picMk id="20" creationId="{3BAE17F9-6BAD-4EFB-3BA6-B9FB2749140E}"/>
          </ac:picMkLst>
        </pc:picChg>
      </pc:sldChg>
      <pc:sldChg chg="addSp modSp modTransition">
        <pc:chgData name="Elise Smith" userId="8027d744e6569a73" providerId="LiveId" clId="{741B6FAF-2F96-4A27-ACB7-6FF1B758691B}" dt="2024-10-20T19:06:45.671" v="1662"/>
        <pc:sldMkLst>
          <pc:docMk/>
          <pc:sldMk cId="0" sldId="257"/>
        </pc:sldMkLst>
        <pc:picChg chg="add mod">
          <ac:chgData name="Elise Smith" userId="8027d744e6569a73" providerId="LiveId" clId="{741B6FAF-2F96-4A27-ACB7-6FF1B758691B}" dt="2024-10-20T19:06:45.671" v="1662"/>
          <ac:picMkLst>
            <pc:docMk/>
            <pc:sldMk cId="0" sldId="257"/>
            <ac:picMk id="16" creationId="{C20847F1-A2BE-C503-0EA7-024A606B1EEA}"/>
          </ac:picMkLst>
        </pc:picChg>
      </pc:sldChg>
      <pc:sldChg chg="addSp modSp mod modTransition">
        <pc:chgData name="Elise Smith" userId="8027d744e6569a73" providerId="LiveId" clId="{741B6FAF-2F96-4A27-ACB7-6FF1B758691B}" dt="2024-10-20T19:08:04.512" v="1663"/>
        <pc:sldMkLst>
          <pc:docMk/>
          <pc:sldMk cId="0" sldId="258"/>
        </pc:sldMkLst>
        <pc:spChg chg="mod">
          <ac:chgData name="Elise Smith" userId="8027d744e6569a73" providerId="LiveId" clId="{741B6FAF-2F96-4A27-ACB7-6FF1B758691B}" dt="2024-10-20T18:09:21.937" v="368" actId="27636"/>
          <ac:spMkLst>
            <pc:docMk/>
            <pc:sldMk cId="0" sldId="258"/>
            <ac:spMk id="160" creationId="{00000000-0000-0000-0000-000000000000}"/>
          </ac:spMkLst>
        </pc:spChg>
        <pc:graphicFrameChg chg="mod modGraphic">
          <ac:chgData name="Elise Smith" userId="8027d744e6569a73" providerId="LiveId" clId="{741B6FAF-2F96-4A27-ACB7-6FF1B758691B}" dt="2024-10-20T18:19:12.701" v="1601" actId="14734"/>
          <ac:graphicFrameMkLst>
            <pc:docMk/>
            <pc:sldMk cId="0" sldId="258"/>
            <ac:graphicFrameMk id="161" creationId="{00000000-0000-0000-0000-000000000000}"/>
          </ac:graphicFrameMkLst>
        </pc:graphicFrameChg>
        <pc:picChg chg="add mod">
          <ac:chgData name="Elise Smith" userId="8027d744e6569a73" providerId="LiveId" clId="{741B6FAF-2F96-4A27-ACB7-6FF1B758691B}" dt="2024-10-20T19:08:04.512" v="1663"/>
          <ac:picMkLst>
            <pc:docMk/>
            <pc:sldMk cId="0" sldId="258"/>
            <ac:picMk id="5" creationId="{E682C4E7-64A2-4B01-98AA-408AB7B6C954}"/>
          </ac:picMkLst>
        </pc:picChg>
      </pc:sldChg>
      <pc:sldChg chg="addSp modSp modTransition">
        <pc:chgData name="Elise Smith" userId="8027d744e6569a73" providerId="LiveId" clId="{741B6FAF-2F96-4A27-ACB7-6FF1B758691B}" dt="2024-10-20T19:08:57.389" v="1664"/>
        <pc:sldMkLst>
          <pc:docMk/>
          <pc:sldMk cId="0" sldId="259"/>
        </pc:sldMkLst>
        <pc:picChg chg="add mod">
          <ac:chgData name="Elise Smith" userId="8027d744e6569a73" providerId="LiveId" clId="{741B6FAF-2F96-4A27-ACB7-6FF1B758691B}" dt="2024-10-20T19:08:57.389" v="1664"/>
          <ac:picMkLst>
            <pc:docMk/>
            <pc:sldMk cId="0" sldId="259"/>
            <ac:picMk id="4" creationId="{9B00C38D-4790-F0BC-8E16-80858B0F7A44}"/>
          </ac:picMkLst>
        </pc:picChg>
      </pc:sldChg>
      <pc:sldChg chg="addSp modSp modTransition">
        <pc:chgData name="Elise Smith" userId="8027d744e6569a73" providerId="LiveId" clId="{741B6FAF-2F96-4A27-ACB7-6FF1B758691B}" dt="2024-10-20T19:10:05.350" v="1665"/>
        <pc:sldMkLst>
          <pc:docMk/>
          <pc:sldMk cId="0" sldId="260"/>
        </pc:sldMkLst>
        <pc:picChg chg="add mod">
          <ac:chgData name="Elise Smith" userId="8027d744e6569a73" providerId="LiveId" clId="{741B6FAF-2F96-4A27-ACB7-6FF1B758691B}" dt="2024-10-20T19:10:05.350" v="1665"/>
          <ac:picMkLst>
            <pc:docMk/>
            <pc:sldMk cId="0" sldId="260"/>
            <ac:picMk id="4" creationId="{F5D6ABF8-85E8-02C6-2305-7E24525F41EC}"/>
          </ac:picMkLst>
        </pc:picChg>
      </pc:sldChg>
      <pc:sldChg chg="addSp delSp modSp mod modTransition modAnim">
        <pc:chgData name="Elise Smith" userId="8027d744e6569a73" providerId="LiveId" clId="{741B6FAF-2F96-4A27-ACB7-6FF1B758691B}" dt="2024-10-20T19:13:01.133" v="1672"/>
        <pc:sldMkLst>
          <pc:docMk/>
          <pc:sldMk cId="0" sldId="261"/>
        </pc:sldMkLst>
        <pc:picChg chg="add del mod">
          <ac:chgData name="Elise Smith" userId="8027d744e6569a73" providerId="LiveId" clId="{741B6FAF-2F96-4A27-ACB7-6FF1B758691B}" dt="2024-10-20T19:10:54.084" v="1668"/>
          <ac:picMkLst>
            <pc:docMk/>
            <pc:sldMk cId="0" sldId="261"/>
            <ac:picMk id="4" creationId="{808EBE94-68A3-A990-489F-721695B00FD0}"/>
          </ac:picMkLst>
        </pc:picChg>
        <pc:picChg chg="add del mod ord">
          <ac:chgData name="Elise Smith" userId="8027d744e6569a73" providerId="LiveId" clId="{741B6FAF-2F96-4A27-ACB7-6FF1B758691B}" dt="2024-10-20T19:11:33.637" v="1669"/>
          <ac:picMkLst>
            <pc:docMk/>
            <pc:sldMk cId="0" sldId="261"/>
            <ac:picMk id="7" creationId="{1AFE49DB-2C14-0F54-AAEB-D68823CF7560}"/>
          </ac:picMkLst>
        </pc:picChg>
        <pc:picChg chg="add del mod">
          <ac:chgData name="Elise Smith" userId="8027d744e6569a73" providerId="LiveId" clId="{741B6FAF-2F96-4A27-ACB7-6FF1B758691B}" dt="2024-10-20T19:12:03.523" v="1671"/>
          <ac:picMkLst>
            <pc:docMk/>
            <pc:sldMk cId="0" sldId="261"/>
            <ac:picMk id="8" creationId="{92AB10AA-03B5-1BC3-03F7-A5076BF019E0}"/>
          </ac:picMkLst>
        </pc:picChg>
        <pc:picChg chg="add del mod ord">
          <ac:chgData name="Elise Smith" userId="8027d744e6569a73" providerId="LiveId" clId="{741B6FAF-2F96-4A27-ACB7-6FF1B758691B}" dt="2024-10-20T19:13:01.133" v="1672"/>
          <ac:picMkLst>
            <pc:docMk/>
            <pc:sldMk cId="0" sldId="261"/>
            <ac:picMk id="11" creationId="{3CA4EA36-1363-F2F7-9CB5-A3573423F5FA}"/>
          </ac:picMkLst>
        </pc:picChg>
        <pc:picChg chg="add mod">
          <ac:chgData name="Elise Smith" userId="8027d744e6569a73" providerId="LiveId" clId="{741B6FAF-2F96-4A27-ACB7-6FF1B758691B}" dt="2024-10-20T19:13:01.133" v="1672"/>
          <ac:picMkLst>
            <pc:docMk/>
            <pc:sldMk cId="0" sldId="261"/>
            <ac:picMk id="12" creationId="{5EE2DE77-11A8-8FBB-E433-D960FEF72F0C}"/>
          </ac:picMkLst>
        </pc:picChg>
      </pc:sldChg>
      <pc:sldChg chg="addSp modSp mod modTransition">
        <pc:chgData name="Elise Smith" userId="8027d744e6569a73" providerId="LiveId" clId="{741B6FAF-2F96-4A27-ACB7-6FF1B758691B}" dt="2024-10-20T19:27:45.841" v="1684" actId="20577"/>
        <pc:sldMkLst>
          <pc:docMk/>
          <pc:sldMk cId="0" sldId="262"/>
        </pc:sldMkLst>
        <pc:spChg chg="mod">
          <ac:chgData name="Elise Smith" userId="8027d744e6569a73" providerId="LiveId" clId="{741B6FAF-2F96-4A27-ACB7-6FF1B758691B}" dt="2024-10-20T19:27:45.841" v="1684" actId="20577"/>
          <ac:spMkLst>
            <pc:docMk/>
            <pc:sldMk cId="0" sldId="262"/>
            <ac:spMk id="189" creationId="{00000000-0000-0000-0000-000000000000}"/>
          </ac:spMkLst>
        </pc:spChg>
        <pc:picChg chg="add mod">
          <ac:chgData name="Elise Smith" userId="8027d744e6569a73" providerId="LiveId" clId="{741B6FAF-2F96-4A27-ACB7-6FF1B758691B}" dt="2024-10-20T19:14:01.645" v="1673"/>
          <ac:picMkLst>
            <pc:docMk/>
            <pc:sldMk cId="0" sldId="262"/>
            <ac:picMk id="4" creationId="{F2E1F00E-4882-D15A-C8EE-7F7F83069707}"/>
          </ac:picMkLst>
        </pc:picChg>
      </pc:sldChg>
      <pc:sldChg chg="addSp modSp mod modTransition">
        <pc:chgData name="Elise Smith" userId="8027d744e6569a73" providerId="LiveId" clId="{741B6FAF-2F96-4A27-ACB7-6FF1B758691B}" dt="2024-10-20T19:25:36.571" v="1683" actId="6549"/>
        <pc:sldMkLst>
          <pc:docMk/>
          <pc:sldMk cId="0" sldId="263"/>
        </pc:sldMkLst>
        <pc:spChg chg="mod">
          <ac:chgData name="Elise Smith" userId="8027d744e6569a73" providerId="LiveId" clId="{741B6FAF-2F96-4A27-ACB7-6FF1B758691B}" dt="2024-10-20T19:25:36.571" v="1683" actId="6549"/>
          <ac:spMkLst>
            <pc:docMk/>
            <pc:sldMk cId="0" sldId="263"/>
            <ac:spMk id="196" creationId="{00000000-0000-0000-0000-000000000000}"/>
          </ac:spMkLst>
        </pc:spChg>
        <pc:picChg chg="add mod">
          <ac:chgData name="Elise Smith" userId="8027d744e6569a73" providerId="LiveId" clId="{741B6FAF-2F96-4A27-ACB7-6FF1B758691B}" dt="2024-10-20T19:15:11.552" v="1674"/>
          <ac:picMkLst>
            <pc:docMk/>
            <pc:sldMk cId="0" sldId="263"/>
            <ac:picMk id="4" creationId="{F9E164E8-736A-A1EE-41B4-DAF926768702}"/>
          </ac:picMkLst>
        </pc:picChg>
      </pc:sldChg>
      <pc:sldChg chg="addSp modSp modTransition">
        <pc:chgData name="Elise Smith" userId="8027d744e6569a73" providerId="LiveId" clId="{741B6FAF-2F96-4A27-ACB7-6FF1B758691B}" dt="2024-10-20T19:18:21.854" v="1676"/>
        <pc:sldMkLst>
          <pc:docMk/>
          <pc:sldMk cId="0" sldId="264"/>
        </pc:sldMkLst>
        <pc:picChg chg="add mod">
          <ac:chgData name="Elise Smith" userId="8027d744e6569a73" providerId="LiveId" clId="{741B6FAF-2F96-4A27-ACB7-6FF1B758691B}" dt="2024-10-20T19:18:21.854" v="1676"/>
          <ac:picMkLst>
            <pc:docMk/>
            <pc:sldMk cId="0" sldId="264"/>
            <ac:picMk id="4" creationId="{C56275BA-8E6B-3F2F-A657-F0AE7D5CBA62}"/>
          </ac:picMkLst>
        </pc:picChg>
      </pc:sldChg>
      <pc:sldChg chg="addSp modSp mod modTransition">
        <pc:chgData name="Elise Smith" userId="8027d744e6569a73" providerId="LiveId" clId="{741B6FAF-2F96-4A27-ACB7-6FF1B758691B}" dt="2024-10-20T19:18:21.854" v="1676"/>
        <pc:sldMkLst>
          <pc:docMk/>
          <pc:sldMk cId="0" sldId="265"/>
        </pc:sldMkLst>
        <pc:spChg chg="mod">
          <ac:chgData name="Elise Smith" userId="8027d744e6569a73" providerId="LiveId" clId="{741B6FAF-2F96-4A27-ACB7-6FF1B758691B}" dt="2024-10-20T18:36:07.452" v="1636"/>
          <ac:spMkLst>
            <pc:docMk/>
            <pc:sldMk cId="0" sldId="265"/>
            <ac:spMk id="210" creationId="{00000000-0000-0000-0000-000000000000}"/>
          </ac:spMkLst>
        </pc:spChg>
        <pc:picChg chg="add mod">
          <ac:chgData name="Elise Smith" userId="8027d744e6569a73" providerId="LiveId" clId="{741B6FAF-2F96-4A27-ACB7-6FF1B758691B}" dt="2024-10-20T19:18:21.854" v="1676"/>
          <ac:picMkLst>
            <pc:docMk/>
            <pc:sldMk cId="0" sldId="265"/>
            <ac:picMk id="4" creationId="{7044603E-3BA8-D796-2843-A0817E782D92}"/>
          </ac:picMkLst>
        </pc:picChg>
      </pc:sldChg>
      <pc:sldChg chg="addSp modSp modTransition">
        <pc:chgData name="Elise Smith" userId="8027d744e6569a73" providerId="LiveId" clId="{741B6FAF-2F96-4A27-ACB7-6FF1B758691B}" dt="2024-10-20T19:19:22.975" v="1677"/>
        <pc:sldMkLst>
          <pc:docMk/>
          <pc:sldMk cId="0" sldId="266"/>
        </pc:sldMkLst>
        <pc:picChg chg="add mod">
          <ac:chgData name="Elise Smith" userId="8027d744e6569a73" providerId="LiveId" clId="{741B6FAF-2F96-4A27-ACB7-6FF1B758691B}" dt="2024-10-20T19:19:22.975" v="1677"/>
          <ac:picMkLst>
            <pc:docMk/>
            <pc:sldMk cId="0" sldId="266"/>
            <ac:picMk id="6" creationId="{88ED2979-93B5-F89B-21CD-44B16FAE97D1}"/>
          </ac:picMkLst>
        </pc:picChg>
      </pc:sldChg>
      <pc:sldChg chg="addSp modSp mod modTransition">
        <pc:chgData name="Elise Smith" userId="8027d744e6569a73" providerId="LiveId" clId="{741B6FAF-2F96-4A27-ACB7-6FF1B758691B}" dt="2024-10-20T19:20:24.774" v="1678"/>
        <pc:sldMkLst>
          <pc:docMk/>
          <pc:sldMk cId="0" sldId="267"/>
        </pc:sldMkLst>
        <pc:spChg chg="mod">
          <ac:chgData name="Elise Smith" userId="8027d744e6569a73" providerId="LiveId" clId="{741B6FAF-2F96-4A27-ACB7-6FF1B758691B}" dt="2024-10-20T17:54:55.742" v="9"/>
          <ac:spMkLst>
            <pc:docMk/>
            <pc:sldMk cId="0" sldId="267"/>
            <ac:spMk id="224" creationId="{00000000-0000-0000-0000-000000000000}"/>
          </ac:spMkLst>
        </pc:spChg>
        <pc:picChg chg="add mod">
          <ac:chgData name="Elise Smith" userId="8027d744e6569a73" providerId="LiveId" clId="{741B6FAF-2F96-4A27-ACB7-6FF1B758691B}" dt="2024-10-20T19:20:24.774" v="1678"/>
          <ac:picMkLst>
            <pc:docMk/>
            <pc:sldMk cId="0" sldId="267"/>
            <ac:picMk id="4" creationId="{850181A9-7D53-F031-635A-871E8BE182F5}"/>
          </ac:picMkLst>
        </pc:picChg>
      </pc:sldChg>
      <pc:sldChg chg="addSp delSp modSp mod modTransition modAnim">
        <pc:chgData name="Elise Smith" userId="8027d744e6569a73" providerId="LiveId" clId="{741B6FAF-2F96-4A27-ACB7-6FF1B758691B}" dt="2024-10-20T19:22:07.075" v="1682"/>
        <pc:sldMkLst>
          <pc:docMk/>
          <pc:sldMk cId="0" sldId="268"/>
        </pc:sldMkLst>
        <pc:spChg chg="mod">
          <ac:chgData name="Elise Smith" userId="8027d744e6569a73" providerId="LiveId" clId="{741B6FAF-2F96-4A27-ACB7-6FF1B758691B}" dt="2024-10-20T17:54:09.676" v="4" actId="20577"/>
          <ac:spMkLst>
            <pc:docMk/>
            <pc:sldMk cId="0" sldId="268"/>
            <ac:spMk id="231" creationId="{00000000-0000-0000-0000-000000000000}"/>
          </ac:spMkLst>
        </pc:spChg>
        <pc:picChg chg="add del mod">
          <ac:chgData name="Elise Smith" userId="8027d744e6569a73" providerId="LiveId" clId="{741B6FAF-2F96-4A27-ACB7-6FF1B758691B}" dt="2024-10-20T19:21:16.892" v="1681"/>
          <ac:picMkLst>
            <pc:docMk/>
            <pc:sldMk cId="0" sldId="268"/>
            <ac:picMk id="4" creationId="{4265732A-55C3-732A-3414-5F4C09ED618C}"/>
          </ac:picMkLst>
        </pc:picChg>
        <pc:picChg chg="add del mod ord">
          <ac:chgData name="Elise Smith" userId="8027d744e6569a73" providerId="LiveId" clId="{741B6FAF-2F96-4A27-ACB7-6FF1B758691B}" dt="2024-10-20T19:22:07.075" v="1682"/>
          <ac:picMkLst>
            <pc:docMk/>
            <pc:sldMk cId="0" sldId="268"/>
            <ac:picMk id="7" creationId="{AA6D6B5F-93DD-7E3A-5605-E375E11141EC}"/>
          </ac:picMkLst>
        </pc:picChg>
        <pc:picChg chg="add mod">
          <ac:chgData name="Elise Smith" userId="8027d744e6569a73" providerId="LiveId" clId="{741B6FAF-2F96-4A27-ACB7-6FF1B758691B}" dt="2024-10-20T19:22:07.075" v="1682"/>
          <ac:picMkLst>
            <pc:docMk/>
            <pc:sldMk cId="0" sldId="268"/>
            <ac:picMk id="8" creationId="{0060E2F3-FEE3-A6CE-62D4-096CCD1E3A9A}"/>
          </ac:picMkLst>
        </pc:picChg>
      </pc:sldChg>
      <pc:sldChg chg="addSp modSp mod modTransition">
        <pc:chgData name="Elise Smith" userId="8027d744e6569a73" providerId="LiveId" clId="{741B6FAF-2F96-4A27-ACB7-6FF1B758691B}" dt="2024-10-20T19:04:58.285" v="1660"/>
        <pc:sldMkLst>
          <pc:docMk/>
          <pc:sldMk cId="0" sldId="269"/>
        </pc:sldMkLst>
        <pc:spChg chg="add">
          <ac:chgData name="Elise Smith" userId="8027d744e6569a73" providerId="LiveId" clId="{741B6FAF-2F96-4A27-ACB7-6FF1B758691B}" dt="2024-10-20T18:47:58.942" v="1641"/>
          <ac:spMkLst>
            <pc:docMk/>
            <pc:sldMk cId="0" sldId="269"/>
            <ac:spMk id="2" creationId="{31E344E2-6445-BA45-A58A-A8A3658C1B98}"/>
          </ac:spMkLst>
        </pc:spChg>
        <pc:spChg chg="add mod">
          <ac:chgData name="Elise Smith" userId="8027d744e6569a73" providerId="LiveId" clId="{741B6FAF-2F96-4A27-ACB7-6FF1B758691B}" dt="2024-10-20T18:48:01.914" v="1643"/>
          <ac:spMkLst>
            <pc:docMk/>
            <pc:sldMk cId="0" sldId="269"/>
            <ac:spMk id="3" creationId="{311D2D8C-A4E8-EF9B-A254-87847B656AA4}"/>
          </ac:spMkLst>
        </pc:spChg>
        <pc:spChg chg="mod">
          <ac:chgData name="Elise Smith" userId="8027d744e6569a73" providerId="LiveId" clId="{741B6FAF-2F96-4A27-ACB7-6FF1B758691B}" dt="2024-10-20T18:51:32.235" v="1652" actId="20577"/>
          <ac:spMkLst>
            <pc:docMk/>
            <pc:sldMk cId="0" sldId="269"/>
            <ac:spMk id="238" creationId="{00000000-0000-0000-0000-000000000000}"/>
          </ac:spMkLst>
        </pc:spChg>
      </pc:sldChg>
      <pc:sldChg chg="addSp modSp modTransition">
        <pc:chgData name="Elise Smith" userId="8027d744e6569a73" providerId="LiveId" clId="{741B6FAF-2F96-4A27-ACB7-6FF1B758691B}" dt="2024-10-20T19:16:36.858" v="1675"/>
        <pc:sldMkLst>
          <pc:docMk/>
          <pc:sldMk cId="2079417417" sldId="270"/>
        </pc:sldMkLst>
        <pc:picChg chg="add mod">
          <ac:chgData name="Elise Smith" userId="8027d744e6569a73" providerId="LiveId" clId="{741B6FAF-2F96-4A27-ACB7-6FF1B758691B}" dt="2024-10-20T19:16:36.858" v="1675"/>
          <ac:picMkLst>
            <pc:docMk/>
            <pc:sldMk cId="2079417417" sldId="270"/>
            <ac:picMk id="8" creationId="{30578F41-887C-F258-8174-16246255FAD4}"/>
          </ac:picMkLst>
        </pc:picChg>
      </pc:sldChg>
      <pc:sldChg chg="addSp modSp modTransition">
        <pc:chgData name="Elise Smith" userId="8027d744e6569a73" providerId="LiveId" clId="{741B6FAF-2F96-4A27-ACB7-6FF1B758691B}" dt="2024-10-20T19:16:36.858" v="1675"/>
        <pc:sldMkLst>
          <pc:docMk/>
          <pc:sldMk cId="3609527157" sldId="271"/>
        </pc:sldMkLst>
        <pc:picChg chg="add mod">
          <ac:chgData name="Elise Smith" userId="8027d744e6569a73" providerId="LiveId" clId="{741B6FAF-2F96-4A27-ACB7-6FF1B758691B}" dt="2024-10-20T19:16:36.858" v="1675"/>
          <ac:picMkLst>
            <pc:docMk/>
            <pc:sldMk cId="3609527157" sldId="271"/>
            <ac:picMk id="9" creationId="{CD3AF4BC-B104-886E-CFE1-9422CDF8B057}"/>
          </ac:picMkLst>
        </pc:picChg>
      </pc:sldChg>
      <pc:sldChg chg="addSp modSp modTransition">
        <pc:chgData name="Elise Smith" userId="8027d744e6569a73" providerId="LiveId" clId="{741B6FAF-2F96-4A27-ACB7-6FF1B758691B}" dt="2024-10-20T19:16:36.858" v="1675"/>
        <pc:sldMkLst>
          <pc:docMk/>
          <pc:sldMk cId="617229988" sldId="272"/>
        </pc:sldMkLst>
        <pc:picChg chg="add mod">
          <ac:chgData name="Elise Smith" userId="8027d744e6569a73" providerId="LiveId" clId="{741B6FAF-2F96-4A27-ACB7-6FF1B758691B}" dt="2024-10-20T19:16:36.858" v="1675"/>
          <ac:picMkLst>
            <pc:docMk/>
            <pc:sldMk cId="617229988" sldId="272"/>
            <ac:picMk id="7" creationId="{38E28B72-BCA5-9ECA-CDD2-FCE2902FD1AF}"/>
          </ac:picMkLst>
        </pc:picChg>
      </pc:sldChg>
      <pc:sldChg chg="addSp modSp modTransition">
        <pc:chgData name="Elise Smith" userId="8027d744e6569a73" providerId="LiveId" clId="{741B6FAF-2F96-4A27-ACB7-6FF1B758691B}" dt="2024-10-20T19:16:36.858" v="1675"/>
        <pc:sldMkLst>
          <pc:docMk/>
          <pc:sldMk cId="4107040960" sldId="273"/>
        </pc:sldMkLst>
        <pc:picChg chg="add mod">
          <ac:chgData name="Elise Smith" userId="8027d744e6569a73" providerId="LiveId" clId="{741B6FAF-2F96-4A27-ACB7-6FF1B758691B}" dt="2024-10-20T19:16:36.858" v="1675"/>
          <ac:picMkLst>
            <pc:docMk/>
            <pc:sldMk cId="4107040960" sldId="273"/>
            <ac:picMk id="6" creationId="{118FC2DC-7AED-1675-BC3E-7E18DDAAE80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www.microsoft.com/en-us/security/business/security-101/what-is-devsecops#:~:text=DevSecOps%2C%20which%20stands%20for%20development,releasing%20code%20with%20security%20vulnerabilities" TargetMode="External"/><Relationship Id="rId5" Type="http://schemas.openxmlformats.org/officeDocument/2006/relationships/hyperlink" Target="https://www.strongdm.com/blog/aaa-security" TargetMode="External"/><Relationship Id="rId4" Type="http://schemas.openxmlformats.org/officeDocument/2006/relationships/hyperlink" Target="https://www.splunk.com/en_us/blog/learn/end-to-end-encryption.htm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Elise Smith</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0" name="Audio 19">
            <a:hlinkClick r:id="" action="ppaction://media"/>
            <a:extLst>
              <a:ext uri="{FF2B5EF4-FFF2-40B4-BE49-F238E27FC236}">
                <a16:creationId xmlns:a16="http://schemas.microsoft.com/office/drawing/2014/main" id="{3BAE17F9-6BAD-4EFB-3BA6-B9FB2749140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773"/>
    </mc:Choice>
    <mc:Fallback>
      <p:transition spd="slow" advTm="40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83DC-7D25-D3C2-371F-46F28480748A}"/>
              </a:ext>
            </a:extLst>
          </p:cNvPr>
          <p:cNvSpPr>
            <a:spLocks noGrp="1"/>
          </p:cNvSpPr>
          <p:nvPr>
            <p:ph type="title"/>
          </p:nvPr>
        </p:nvSpPr>
        <p:spPr>
          <a:xfrm>
            <a:off x="2895600" y="764373"/>
            <a:ext cx="8610600" cy="1293028"/>
          </a:xfrm>
        </p:spPr>
        <p:txBody>
          <a:bodyPr wrap="square" anchor="ctr">
            <a:normAutofit/>
          </a:bodyPr>
          <a:lstStyle/>
          <a:p>
            <a:r>
              <a:rPr lang="en-US" dirty="0"/>
              <a:t>Collection Resets Correctly (Positive Test)</a:t>
            </a:r>
          </a:p>
        </p:txBody>
      </p:sp>
      <p:sp>
        <p:nvSpPr>
          <p:cNvPr id="3" name="Text Placeholder 2">
            <a:extLst>
              <a:ext uri="{FF2B5EF4-FFF2-40B4-BE49-F238E27FC236}">
                <a16:creationId xmlns:a16="http://schemas.microsoft.com/office/drawing/2014/main" id="{EFE755B3-0A54-40C2-677F-DC40157D9C81}"/>
              </a:ext>
            </a:extLst>
          </p:cNvPr>
          <p:cNvSpPr>
            <a:spLocks noGrp="1"/>
          </p:cNvSpPr>
          <p:nvPr>
            <p:ph type="body" idx="4294967295"/>
          </p:nvPr>
        </p:nvSpPr>
        <p:spPr>
          <a:xfrm>
            <a:off x="2895600" y="2247901"/>
            <a:ext cx="4114800" cy="4352544"/>
          </a:xfrm>
        </p:spPr>
        <p:txBody>
          <a:bodyPr anchor="t">
            <a:normAutofit/>
          </a:bodyPr>
          <a:lstStyle/>
          <a:p>
            <a:pPr algn="r">
              <a:spcBef>
                <a:spcPts val="0"/>
              </a:spcBef>
              <a:spcAft>
                <a:spcPts val="600"/>
              </a:spcAft>
              <a:buClr>
                <a:srgbClr val="000000"/>
              </a:buClr>
            </a:pPr>
            <a:r>
              <a:rPr lang="en-US" b="0" i="0" u="none" strike="noStrike" cap="none" dirty="0"/>
              <a:t>Verifies that resetting or deleting the collection frees memory and sets the pointer to null. </a:t>
            </a:r>
          </a:p>
          <a:p>
            <a:pPr algn="r">
              <a:spcBef>
                <a:spcPts val="0"/>
              </a:spcBef>
              <a:spcAft>
                <a:spcPts val="600"/>
              </a:spcAft>
              <a:buClr>
                <a:srgbClr val="000000"/>
              </a:buClr>
            </a:pPr>
            <a:endParaRPr lang="en-US" b="0" i="0" u="none" strike="noStrike" cap="none" dirty="0"/>
          </a:p>
        </p:txBody>
      </p:sp>
      <p:pic>
        <p:nvPicPr>
          <p:cNvPr id="5" name="Picture 4">
            <a:extLst>
              <a:ext uri="{FF2B5EF4-FFF2-40B4-BE49-F238E27FC236}">
                <a16:creationId xmlns:a16="http://schemas.microsoft.com/office/drawing/2014/main" id="{43968187-713F-1BD2-5F70-4FDBEA8AB940}"/>
              </a:ext>
            </a:extLst>
          </p:cNvPr>
          <p:cNvPicPr>
            <a:picLocks noChangeAspect="1"/>
          </p:cNvPicPr>
          <p:nvPr/>
        </p:nvPicPr>
        <p:blipFill>
          <a:blip r:embed="rId4"/>
          <a:srcRect/>
          <a:stretch/>
        </p:blipFill>
        <p:spPr>
          <a:xfrm>
            <a:off x="7393571" y="2587943"/>
            <a:ext cx="4110458" cy="3672459"/>
          </a:xfrm>
          <a:prstGeom prst="rect">
            <a:avLst/>
          </a:prstGeom>
          <a:noFill/>
          <a:ln>
            <a:noFill/>
          </a:ln>
        </p:spPr>
      </p:pic>
      <p:pic>
        <p:nvPicPr>
          <p:cNvPr id="9" name="Audio 8">
            <a:hlinkClick r:id="" action="ppaction://media"/>
            <a:extLst>
              <a:ext uri="{FF2B5EF4-FFF2-40B4-BE49-F238E27FC236}">
                <a16:creationId xmlns:a16="http://schemas.microsoft.com/office/drawing/2014/main" id="{CD3AF4BC-B104-886E-CFE1-9422CDF8B0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9527157"/>
      </p:ext>
    </p:extLst>
  </p:cSld>
  <p:clrMapOvr>
    <a:masterClrMapping/>
  </p:clrMapOvr>
  <mc:AlternateContent xmlns:mc="http://schemas.openxmlformats.org/markup-compatibility/2006">
    <mc:Choice xmlns:p14="http://schemas.microsoft.com/office/powerpoint/2010/main" Requires="p14">
      <p:transition spd="slow" p14:dur="2000" advTm="11377"/>
    </mc:Choice>
    <mc:Fallback>
      <p:transition spd="slow" advTm="11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83DC-7D25-D3C2-371F-46F28480748A}"/>
              </a:ext>
            </a:extLst>
          </p:cNvPr>
          <p:cNvSpPr>
            <a:spLocks noGrp="1"/>
          </p:cNvSpPr>
          <p:nvPr>
            <p:ph type="title"/>
          </p:nvPr>
        </p:nvSpPr>
        <p:spPr>
          <a:xfrm>
            <a:off x="2895600" y="764373"/>
            <a:ext cx="8610600" cy="1293028"/>
          </a:xfrm>
        </p:spPr>
        <p:txBody>
          <a:bodyPr wrap="square" anchor="ctr">
            <a:normAutofit/>
          </a:bodyPr>
          <a:lstStyle/>
          <a:p>
            <a:r>
              <a:rPr lang="en-US" dirty="0"/>
              <a:t>Double Clear Does Not Cause Issues (Negative Test)</a:t>
            </a:r>
          </a:p>
        </p:txBody>
      </p:sp>
      <p:sp>
        <p:nvSpPr>
          <p:cNvPr id="3" name="Text Placeholder 2">
            <a:extLst>
              <a:ext uri="{FF2B5EF4-FFF2-40B4-BE49-F238E27FC236}">
                <a16:creationId xmlns:a16="http://schemas.microsoft.com/office/drawing/2014/main" id="{EFE755B3-0A54-40C2-677F-DC40157D9C81}"/>
              </a:ext>
            </a:extLst>
          </p:cNvPr>
          <p:cNvSpPr>
            <a:spLocks noGrp="1"/>
          </p:cNvSpPr>
          <p:nvPr>
            <p:ph type="body" idx="4294967295"/>
          </p:nvPr>
        </p:nvSpPr>
        <p:spPr>
          <a:xfrm>
            <a:off x="2895600" y="2247901"/>
            <a:ext cx="4114800" cy="4352544"/>
          </a:xfrm>
        </p:spPr>
        <p:txBody>
          <a:bodyPr anchor="t">
            <a:normAutofit/>
          </a:bodyPr>
          <a:lstStyle/>
          <a:p>
            <a:pPr algn="r">
              <a:spcBef>
                <a:spcPts val="0"/>
              </a:spcBef>
              <a:spcAft>
                <a:spcPts val="600"/>
              </a:spcAft>
              <a:buClr>
                <a:srgbClr val="000000"/>
              </a:buClr>
            </a:pPr>
            <a:r>
              <a:rPr lang="en-US" dirty="0"/>
              <a:t>Ensures that calling clear() multiple times on the same collection does not cause any memory related issues.</a:t>
            </a:r>
            <a:r>
              <a:rPr lang="en-US" b="0" i="0" u="none" strike="noStrike" cap="none" dirty="0"/>
              <a:t> </a:t>
            </a:r>
          </a:p>
          <a:p>
            <a:pPr algn="r">
              <a:spcBef>
                <a:spcPts val="0"/>
              </a:spcBef>
              <a:spcAft>
                <a:spcPts val="600"/>
              </a:spcAft>
              <a:buClr>
                <a:srgbClr val="000000"/>
              </a:buClr>
            </a:pPr>
            <a:endParaRPr lang="en-US" b="0" i="0" u="none" strike="noStrike" cap="none" dirty="0"/>
          </a:p>
        </p:txBody>
      </p:sp>
      <p:pic>
        <p:nvPicPr>
          <p:cNvPr id="5" name="Picture 4">
            <a:extLst>
              <a:ext uri="{FF2B5EF4-FFF2-40B4-BE49-F238E27FC236}">
                <a16:creationId xmlns:a16="http://schemas.microsoft.com/office/drawing/2014/main" id="{43968187-713F-1BD2-5F70-4FDBEA8AB940}"/>
              </a:ext>
            </a:extLst>
          </p:cNvPr>
          <p:cNvPicPr>
            <a:picLocks noChangeAspect="1"/>
          </p:cNvPicPr>
          <p:nvPr/>
        </p:nvPicPr>
        <p:blipFill>
          <a:blip r:embed="rId4"/>
          <a:srcRect/>
          <a:stretch/>
        </p:blipFill>
        <p:spPr>
          <a:xfrm>
            <a:off x="7675055" y="2587943"/>
            <a:ext cx="3547490" cy="3672459"/>
          </a:xfrm>
          <a:prstGeom prst="rect">
            <a:avLst/>
          </a:prstGeom>
          <a:noFill/>
          <a:ln>
            <a:noFill/>
          </a:ln>
        </p:spPr>
      </p:pic>
      <p:pic>
        <p:nvPicPr>
          <p:cNvPr id="7" name="Audio 6">
            <a:hlinkClick r:id="" action="ppaction://media"/>
            <a:extLst>
              <a:ext uri="{FF2B5EF4-FFF2-40B4-BE49-F238E27FC236}">
                <a16:creationId xmlns:a16="http://schemas.microsoft.com/office/drawing/2014/main" id="{38E28B72-BCA5-9ECA-CDD2-FCE2902FD1A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7229988"/>
      </p:ext>
    </p:extLst>
  </p:cSld>
  <p:clrMapOvr>
    <a:masterClrMapping/>
  </p:clrMapOvr>
  <mc:AlternateContent xmlns:mc="http://schemas.openxmlformats.org/markup-compatibility/2006">
    <mc:Choice xmlns:p14="http://schemas.microsoft.com/office/powerpoint/2010/main" Requires="p14">
      <p:transition spd="slow" p14:dur="2000" advTm="12096"/>
    </mc:Choice>
    <mc:Fallback>
      <p:transition spd="slow" advTm="12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83DC-7D25-D3C2-371F-46F28480748A}"/>
              </a:ext>
            </a:extLst>
          </p:cNvPr>
          <p:cNvSpPr>
            <a:spLocks noGrp="1"/>
          </p:cNvSpPr>
          <p:nvPr>
            <p:ph type="title"/>
          </p:nvPr>
        </p:nvSpPr>
        <p:spPr>
          <a:xfrm>
            <a:off x="2895600" y="764373"/>
            <a:ext cx="8610600" cy="1293028"/>
          </a:xfrm>
        </p:spPr>
        <p:txBody>
          <a:bodyPr wrap="square" anchor="ctr">
            <a:normAutofit/>
          </a:bodyPr>
          <a:lstStyle/>
          <a:p>
            <a:r>
              <a:rPr lang="en-US" dirty="0"/>
              <a:t>Collection Reset After Clear (Negative Test)</a:t>
            </a:r>
          </a:p>
        </p:txBody>
      </p:sp>
      <p:sp>
        <p:nvSpPr>
          <p:cNvPr id="3" name="Text Placeholder 2">
            <a:extLst>
              <a:ext uri="{FF2B5EF4-FFF2-40B4-BE49-F238E27FC236}">
                <a16:creationId xmlns:a16="http://schemas.microsoft.com/office/drawing/2014/main" id="{EFE755B3-0A54-40C2-677F-DC40157D9C81}"/>
              </a:ext>
            </a:extLst>
          </p:cNvPr>
          <p:cNvSpPr>
            <a:spLocks noGrp="1"/>
          </p:cNvSpPr>
          <p:nvPr>
            <p:ph type="body" idx="4294967295"/>
          </p:nvPr>
        </p:nvSpPr>
        <p:spPr>
          <a:xfrm>
            <a:off x="2895600" y="2247901"/>
            <a:ext cx="4114800" cy="4352544"/>
          </a:xfrm>
        </p:spPr>
        <p:txBody>
          <a:bodyPr anchor="t">
            <a:normAutofit/>
          </a:bodyPr>
          <a:lstStyle/>
          <a:p>
            <a:pPr algn="r">
              <a:spcBef>
                <a:spcPts val="0"/>
              </a:spcBef>
              <a:spcAft>
                <a:spcPts val="600"/>
              </a:spcAft>
              <a:buClr>
                <a:srgbClr val="000000"/>
              </a:buClr>
            </a:pPr>
            <a:r>
              <a:rPr lang="en-US" b="0" i="0" u="none" strike="noStrike" cap="none" dirty="0"/>
              <a:t>Ensure that clearing a collection and then resetting it does not cause memory leaks or crashes.  </a:t>
            </a:r>
          </a:p>
          <a:p>
            <a:pPr algn="r">
              <a:spcBef>
                <a:spcPts val="0"/>
              </a:spcBef>
              <a:spcAft>
                <a:spcPts val="600"/>
              </a:spcAft>
              <a:buClr>
                <a:srgbClr val="000000"/>
              </a:buClr>
            </a:pPr>
            <a:endParaRPr lang="en-US" b="0" i="0" u="none" strike="noStrike" cap="none" dirty="0"/>
          </a:p>
        </p:txBody>
      </p:sp>
      <p:pic>
        <p:nvPicPr>
          <p:cNvPr id="5" name="Picture 4">
            <a:extLst>
              <a:ext uri="{FF2B5EF4-FFF2-40B4-BE49-F238E27FC236}">
                <a16:creationId xmlns:a16="http://schemas.microsoft.com/office/drawing/2014/main" id="{43968187-713F-1BD2-5F70-4FDBEA8AB940}"/>
              </a:ext>
            </a:extLst>
          </p:cNvPr>
          <p:cNvPicPr>
            <a:picLocks noChangeAspect="1"/>
          </p:cNvPicPr>
          <p:nvPr/>
        </p:nvPicPr>
        <p:blipFill>
          <a:blip r:embed="rId4"/>
          <a:srcRect/>
          <a:stretch/>
        </p:blipFill>
        <p:spPr>
          <a:xfrm>
            <a:off x="7683117" y="2587943"/>
            <a:ext cx="3531365" cy="3672459"/>
          </a:xfrm>
          <a:prstGeom prst="rect">
            <a:avLst/>
          </a:prstGeom>
          <a:noFill/>
          <a:ln>
            <a:noFill/>
          </a:ln>
        </p:spPr>
      </p:pic>
      <p:pic>
        <p:nvPicPr>
          <p:cNvPr id="6" name="Audio 5">
            <a:hlinkClick r:id="" action="ppaction://media"/>
            <a:extLst>
              <a:ext uri="{FF2B5EF4-FFF2-40B4-BE49-F238E27FC236}">
                <a16:creationId xmlns:a16="http://schemas.microsoft.com/office/drawing/2014/main" id="{118FC2DC-7AED-1675-BC3E-7E18DDAAE8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7040960"/>
      </p:ext>
    </p:extLst>
  </p:cSld>
  <p:clrMapOvr>
    <a:masterClrMapping/>
  </p:clrMapOvr>
  <mc:AlternateContent xmlns:mc="http://schemas.openxmlformats.org/markup-compatibility/2006">
    <mc:Choice xmlns:p14="http://schemas.microsoft.com/office/powerpoint/2010/main" Requires="p14">
      <p:transition spd="slow" p14:dur="2000" advTm="13417"/>
    </mc:Choice>
    <mc:Fallback>
      <p:transition spd="slow" advTm="1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56275BA-8E6B-3F2F-A657-F0AE7D5CBA6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288"/>
    </mc:Choice>
    <mc:Fallback>
      <p:transition spd="slow" advTm="18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makes security a priority at every stage of software development. This ensures that security practices are integrated from the design phase all the way to production. In the pre-production phase, teams incorporate security while designing, building, and testing the software. Developers follow secure coding practices and use tools like </a:t>
            </a:r>
            <a:r>
              <a:rPr lang="en-US" dirty="0" err="1"/>
              <a:t>Cppcheck</a:t>
            </a:r>
            <a:r>
              <a:rPr lang="en-US" dirty="0"/>
              <a:t> for static analysis during building, verifying, and testing. This helps them find problems like buffer overflows, memory leaks, and unsafe operations early, keeping these issues from reaching </a:t>
            </a:r>
            <a:r>
              <a:rPr lang="en-US" dirty="0" err="1"/>
              <a:t>production.In</a:t>
            </a:r>
            <a:r>
              <a:rPr lang="en-US" dirty="0"/>
              <a:t> the production phase, monitoring and real-time detection of security threats become crucial. After deployment, the system is monitored continuously for any security incidents. Logging and alerting systems help identify potential threats quickly. If a security issue arises, automated processes can quickly respond, blocking attacks or rolling back services to keep the system stable. This ongoing feedback loop helps Green Pace maintain a secure development environment without slowing down the process.</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044603E-3BA8-D796-2843-A0817E782D9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247"/>
    </mc:Choice>
    <mc:Fallback>
      <p:transition spd="slow" advTm="17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Delaying action on security vulnerabilities increases the risk of exploits. If issues like memory leaks, buffer overflows, or improper access controls aren't addressed quickly, attackers may exploit these weaknesses, resulting in data breaches or service disruptions. Acting promptly helps identify and mitigate vulnerabilities, reducing the risk of costly attacks. However, immediate action can slow down development timelines. If we wait, we become reactive, leading to higher long-term costs and potential damage to our reputation. Furthermore, our current security strategy may lack continuous testing and full automation across development stages. To mitigate these risks, we should prioritize implementing security automation tools, such as static analysis and continuous vulnerability scanning. Regular testing and automated responses will ensure security is an ongoing priority rather than an afterthought.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88ED2979-93B5-F89B-21CD-44B16FAE97D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411"/>
    </mc:Choice>
    <mc:Fallback>
      <p:transition spd="slow" advTm="48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One major issue in the current security policy is the lack of focus on ongoing real-time monitoring and response. While the policy addresses vulnerabilities during development and before production, it does not prioritize monitoring for new threats once the software is live. This creates a potential blind spot after deployment. Additionally, the policy offers limited guidance on regular penetration testing and manual code reviews. These practices are vital for finding sophisticated vulnerabilities that automated tools might overlook. The policy also misses a strategy for resilience testing, such as using chaos engineering to simulate unexpected failures or attacks. Addressing these gaps is essential for building a stronger and more proactive security approach.</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50181A9-7D53-F031-635A-871E8BE182F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853"/>
    </mc:Choice>
    <mc:Fallback>
      <p:transition spd="slow" advTm="41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2000" dirty="0"/>
              <a:t>To improve security and avoid future problems, organizations should adopt recognized standards like OWASP's Secure Coding Practices and the Common Weakness Enumeration (CWE) guidelines. These standards help reduce common vulnerabilities, such as injection flaws, poor error handling, and insecure deserialization, which are essential for modern software. After deployment, following NIST’s Cybersecurity Framework can help with continuous monitoring and incident response to keep security strong. Additionally, standards like ISO/IEC 27001, which focus on information security management, provide a clear method for security practices, governance, and risk management. This helps ensure that the whole organization follows a consistent and secure approach at every level of development and deployment.</a:t>
            </a:r>
            <a:endParaRPr sz="20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0060E2F3-FEE3-A6CE-62D4-096CCD1E3A9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866"/>
    </mc:Choice>
    <mc:Fallback>
      <p:transition spd="slow" advTm="46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Encryption explained: At rest, in transit &amp; End-To-End encryption | Splunk. (n.d.). Splunk. </a:t>
            </a:r>
            <a:r>
              <a:rPr lang="en-US" dirty="0">
                <a:hlinkClick r:id="rId4"/>
              </a:rPr>
              <a:t>https://www.splunk.com/en_us/blog/learn/end-to-end-encryption.html</a:t>
            </a:r>
            <a:endParaRPr lang="en-US" dirty="0"/>
          </a:p>
          <a:p>
            <a:pPr marL="228600" lvl="0" indent="-228600" algn="l" rtl="0">
              <a:lnSpc>
                <a:spcPct val="90000"/>
              </a:lnSpc>
              <a:spcBef>
                <a:spcPts val="0"/>
              </a:spcBef>
              <a:spcAft>
                <a:spcPts val="0"/>
              </a:spcAft>
              <a:buClr>
                <a:schemeClr val="lt1"/>
              </a:buClr>
              <a:buSzPts val="2200"/>
              <a:buChar char="•"/>
            </a:pPr>
            <a:r>
              <a:rPr lang="en-US" dirty="0"/>
              <a:t>Martinez, J. (2024, September 27). What is AAA Security? Authentication, Authorization, and Accounting. Identity and Access Management. </a:t>
            </a:r>
            <a:r>
              <a:rPr lang="en-US" dirty="0">
                <a:hlinkClick r:id="rId5"/>
              </a:rPr>
              <a:t>https://www.strongdm.com/blog/aaa-security</a:t>
            </a:r>
            <a:endParaRPr lang="en-US" dirty="0"/>
          </a:p>
          <a:p>
            <a:pPr marL="228600" lvl="0" indent="-228600" algn="l" rtl="0">
              <a:lnSpc>
                <a:spcPct val="90000"/>
              </a:lnSpc>
              <a:spcBef>
                <a:spcPts val="0"/>
              </a:spcBef>
              <a:spcAft>
                <a:spcPts val="0"/>
              </a:spcAft>
              <a:buClr>
                <a:schemeClr val="lt1"/>
              </a:buClr>
              <a:buSzPts val="2200"/>
              <a:buChar char="•"/>
            </a:pPr>
            <a:r>
              <a:rPr lang="en-US" dirty="0"/>
              <a:t>What is </a:t>
            </a:r>
            <a:r>
              <a:rPr lang="en-US" dirty="0" err="1"/>
              <a:t>DevSecOps</a:t>
            </a:r>
            <a:r>
              <a:rPr lang="en-US" dirty="0"/>
              <a:t>? Definition and Best Practices | Microsoft Security. (n.d.). </a:t>
            </a:r>
            <a:r>
              <a:rPr lang="en-US" dirty="0">
                <a:hlinkClick r:id="rId6"/>
              </a:rPr>
              <a:t>https://www.microsoft.com/en-us/security/business/security-101/what-is-devsecops#:~:text=DevSecOps%2C%20which%20stands%20for%20development,releasing%20code%20with%20security%20vulnerabilities</a:t>
            </a:r>
            <a:r>
              <a:rPr lang="en-US" dirty="0"/>
              <a:t>.</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31E344E2-6445-BA45-A58A-A8A3658C1B9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Martinez, J. (2024, September 27). What is AAA Security? Authentication, Authorization, and Accounting.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Identity and Access Management</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https://www.strongdm.com/blog/aaa-security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11D2D8C-A4E8-EF9B-A254-87847B656AA4}"/>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Martinez, J. (2024, September 27). What is AAA Security? Authentication, Authorization, and Accounting.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Identity and Access Management</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https://www.strongdm.com/blog/aaa-security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DB2A0508-75A8-99BC-7D36-5ABCA8D31FCE}"/>
              </a:ext>
            </a:extLst>
          </p:cNvPr>
          <p:cNvSpPr txBox="1"/>
          <p:nvPr/>
        </p:nvSpPr>
        <p:spPr>
          <a:xfrm>
            <a:off x="288160" y="1671471"/>
            <a:ext cx="11615680" cy="1384995"/>
          </a:xfrm>
          <a:prstGeom prst="rect">
            <a:avLst/>
          </a:prstGeom>
          <a:noFill/>
        </p:spPr>
        <p:txBody>
          <a:bodyPr wrap="none" rtlCol="0">
            <a:spAutoFit/>
          </a:bodyPr>
          <a:lstStyle/>
          <a:p>
            <a:r>
              <a:rPr lang="en-US" dirty="0">
                <a:solidFill>
                  <a:schemeClr val="bg1"/>
                </a:solidFill>
              </a:rPr>
              <a:t>The Green Pace Security Policy was established to standardize and strengthen our approach to secure software development as the team </a:t>
            </a:r>
          </a:p>
          <a:p>
            <a:r>
              <a:rPr lang="en-US" dirty="0">
                <a:solidFill>
                  <a:schemeClr val="bg1"/>
                </a:solidFill>
              </a:rPr>
              <a:t>grows and faces evolving cyber threats. This policy ensures that all developers adhere to consistent security practices, addressing vulnerabilities</a:t>
            </a:r>
          </a:p>
          <a:p>
            <a:r>
              <a:rPr lang="en-US" dirty="0">
                <a:solidFill>
                  <a:schemeClr val="bg1"/>
                </a:solidFill>
              </a:rPr>
              <a:t>in coding and systems architecture while aligning with industry best practices. By integrating a defense-in-depth strategy, which applies multiple </a:t>
            </a:r>
          </a:p>
          <a:p>
            <a:r>
              <a:rPr lang="en-US" dirty="0">
                <a:solidFill>
                  <a:schemeClr val="bg1"/>
                </a:solidFill>
              </a:rPr>
              <a:t>layers of protection—from coding standards to encryption and automated security checks—the policy mitigates risks, ensuring our systems and </a:t>
            </a:r>
          </a:p>
          <a:p>
            <a:r>
              <a:rPr lang="en-US" dirty="0">
                <a:solidFill>
                  <a:schemeClr val="bg1"/>
                </a:solidFill>
              </a:rPr>
              <a:t>data remain secure even if one layer is compromised. Ultimately, this policy helps Green Pace maintain security excellence throughout the </a:t>
            </a:r>
          </a:p>
          <a:p>
            <a:r>
              <a:rPr lang="en-US" dirty="0">
                <a:solidFill>
                  <a:schemeClr val="bg1"/>
                </a:solidFill>
              </a:rPr>
              <a:t>development lifecycle.</a:t>
            </a:r>
          </a:p>
        </p:txBody>
      </p:sp>
      <p:pic>
        <p:nvPicPr>
          <p:cNvPr id="16" name="Audio 15">
            <a:hlinkClick r:id="" action="ppaction://media"/>
            <a:extLst>
              <a:ext uri="{FF2B5EF4-FFF2-40B4-BE49-F238E27FC236}">
                <a16:creationId xmlns:a16="http://schemas.microsoft.com/office/drawing/2014/main" id="{C20847F1-A2BE-C503-0EA7-024A606B1EE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811"/>
    </mc:Choice>
    <mc:Fallback>
      <p:transition spd="slow" advTm="37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109728" y="2194550"/>
            <a:ext cx="3062172" cy="4024200"/>
          </a:xfrm>
          <a:prstGeom prst="rect">
            <a:avLst/>
          </a:prstGeom>
          <a:noFill/>
          <a:ln>
            <a:noFill/>
          </a:ln>
        </p:spPr>
        <p:txBody>
          <a:bodyPr spcFirstLastPara="1" wrap="square" lIns="91425" tIns="45700" rIns="91425" bIns="45700" anchor="t" anchorCtr="0">
            <a:normAutofit fontScale="85000" lnSpcReduction="20000"/>
          </a:bodyPr>
          <a:lstStyle/>
          <a:p>
            <a:pPr marL="571500">
              <a:lnSpc>
                <a:spcPct val="107916"/>
              </a:lnSpc>
              <a:spcBef>
                <a:spcPts val="0"/>
              </a:spcBef>
            </a:pPr>
            <a:r>
              <a:rPr lang="en-US" sz="2000" dirty="0">
                <a:solidFill>
                  <a:srgbClr val="FFFFFF"/>
                </a:solidFill>
              </a:rPr>
              <a:t>Likely: These are high probability risks that need immediate attention.</a:t>
            </a:r>
          </a:p>
          <a:p>
            <a:pPr marL="571500">
              <a:lnSpc>
                <a:spcPct val="107916"/>
              </a:lnSpc>
              <a:spcBef>
                <a:spcPts val="0"/>
              </a:spcBef>
            </a:pPr>
            <a:r>
              <a:rPr lang="en-US" sz="2000" dirty="0">
                <a:solidFill>
                  <a:srgbClr val="FFFFFF"/>
                </a:solidFill>
              </a:rPr>
              <a:t>Priority: These are critical risks that should be prioritized due to the potential severity of impact.</a:t>
            </a:r>
          </a:p>
          <a:p>
            <a:pPr marL="571500">
              <a:lnSpc>
                <a:spcPct val="107916"/>
              </a:lnSpc>
              <a:spcBef>
                <a:spcPts val="0"/>
              </a:spcBef>
            </a:pPr>
            <a:r>
              <a:rPr lang="en-US" sz="2000" dirty="0">
                <a:solidFill>
                  <a:srgbClr val="FFFFFF"/>
                </a:solidFill>
              </a:rPr>
              <a:t>Low priority: These risks have a lower likelihood but should still be monitored.</a:t>
            </a:r>
          </a:p>
          <a:p>
            <a:pPr marL="571500">
              <a:lnSpc>
                <a:spcPct val="107916"/>
              </a:lnSpc>
              <a:spcBef>
                <a:spcPts val="0"/>
              </a:spcBef>
            </a:pPr>
            <a:r>
              <a:rPr lang="en-US" sz="2000" dirty="0">
                <a:solidFill>
                  <a:srgbClr val="FFFFFF"/>
                </a:solidFill>
              </a:rPr>
              <a:t>Unlikely: These risks are considered rare but need to be documented.</a:t>
            </a:r>
            <a:endParaRPr dirty="0"/>
          </a:p>
        </p:txBody>
      </p:sp>
      <p:graphicFrame>
        <p:nvGraphicFramePr>
          <p:cNvPr id="161" name="Google Shape;161;p4" descr="Alt text required"/>
          <p:cNvGraphicFramePr/>
          <p:nvPr>
            <p:extLst>
              <p:ext uri="{D42A27DB-BD31-4B8C-83A1-F6EECF244321}">
                <p14:modId xmlns:p14="http://schemas.microsoft.com/office/powerpoint/2010/main" val="3170127659"/>
              </p:ext>
            </p:extLst>
          </p:nvPr>
        </p:nvGraphicFramePr>
        <p:xfrm>
          <a:off x="3248849" y="1736556"/>
          <a:ext cx="7835225" cy="48767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43310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STD-005-CPP: Memory leaks or improper deallocation can lead to security exploits or crashes, especially if attackers manipulate system resources.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STD-004-CPP: Issues in pointer management can lead to vulnerabilities, such as SQL injections if data is improperly handled.</a:t>
                      </a:r>
                      <a:endParaRPr sz="1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STD-001-CPP: Buffer overflows are a critical threat that can lead to unauthorized code execution or crashes, which makes them high priority for mitigation.</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STD-002-CPP: If developers use invalid iterators or pointers, it leads to undefined behavior, potentially introducing critical security issues.</a:t>
                      </a: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14243">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STD-008-CPP: Not properly closing files after use can lead to security vulnerabilities but is generally a lower-priority issue compared to buffer overflows or injection attacks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STD-009-CPP: This is less common but can cause undefined behavior when deleting derived class objects through base class pointers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STD-003-CPP: While unlikely, not checking for null pointers can lead to undefined behavior. It’s a risk that can generally be caught early in testing.</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STD-007-CPP: Failure to catch exceptions early in the program is an unlikely threat but can cause major issues if not handled properly. </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E682C4E7-64A2-4B01-98AA-408AB7B6C95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914"/>
    </mc:Choice>
    <mc:Fallback>
      <p:transition spd="slow" advTm="51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785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706974" y="1123098"/>
            <a:ext cx="10820400" cy="5561166"/>
          </a:xfrm>
          <a:prstGeom prst="rect">
            <a:avLst/>
          </a:prstGeom>
          <a:noFill/>
          <a:ln>
            <a:noFill/>
          </a:ln>
        </p:spPr>
        <p:txBody>
          <a:bodyPr spcFirstLastPara="1" wrap="square" lIns="91425" tIns="45700" rIns="91425" bIns="45700" anchor="t" anchorCtr="0">
            <a:normAutofit fontScale="77500" lnSpcReduction="20000"/>
          </a:bodyPr>
          <a:lstStyle/>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Validate Input Data</a:t>
            </a:r>
          </a:p>
          <a:p>
            <a:pPr marL="628650" lvl="1" indent="-171450">
              <a:lnSpc>
                <a:spcPct val="100000"/>
              </a:lnSpc>
              <a:spcBef>
                <a:spcPts val="0"/>
              </a:spcBef>
              <a:buSzPts val="2200"/>
            </a:pPr>
            <a:r>
              <a:rPr lang="en-US" sz="1700" dirty="0">
                <a:solidFill>
                  <a:srgbClr val="FFFFFF"/>
                </a:solidFill>
              </a:rPr>
              <a:t>Associated Coding Standard</a:t>
            </a:r>
          </a:p>
          <a:p>
            <a:pPr marL="1085850" lvl="2" indent="-171450">
              <a:lnSpc>
                <a:spcPct val="100000"/>
              </a:lnSpc>
              <a:spcBef>
                <a:spcPts val="0"/>
              </a:spcBef>
              <a:buSzPts val="2200"/>
            </a:pPr>
            <a:r>
              <a:rPr lang="en-US" sz="1700" dirty="0">
                <a:solidFill>
                  <a:srgbClr val="FFFFFF"/>
                </a:solidFill>
              </a:rPr>
              <a:t>[STD-003-CPP]: Do not attempt to create a std::string from a null pointer</a:t>
            </a:r>
          </a:p>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Heed Compiler Warnings</a:t>
            </a:r>
          </a:p>
          <a:p>
            <a:pPr marL="742950" lvl="1" indent="-285750">
              <a:lnSpc>
                <a:spcPct val="100000"/>
              </a:lnSpc>
              <a:spcBef>
                <a:spcPts val="0"/>
              </a:spcBef>
              <a:buSzPts val="2200"/>
            </a:pPr>
            <a:r>
              <a:rPr lang="en-US" sz="1700" dirty="0">
                <a:solidFill>
                  <a:srgbClr val="FFFFFF"/>
                </a:solidFill>
              </a:rPr>
              <a:t>Associated Coding Standard</a:t>
            </a:r>
          </a:p>
          <a:p>
            <a:pPr marL="1200150" lvl="2" indent="-285750">
              <a:lnSpc>
                <a:spcPct val="100000"/>
              </a:lnSpc>
              <a:spcBef>
                <a:spcPts val="0"/>
              </a:spcBef>
              <a:buSzPts val="2200"/>
            </a:pPr>
            <a:r>
              <a:rPr lang="en-US" sz="1700" dirty="0">
                <a:solidFill>
                  <a:srgbClr val="FFFFFF"/>
                </a:solidFill>
              </a:rPr>
              <a:t>[STD-001-CPP]: Do not cast to an out-of-range enumeration value</a:t>
            </a:r>
          </a:p>
          <a:p>
            <a:pPr marL="1200150" lvl="2" indent="-285750">
              <a:lnSpc>
                <a:spcPct val="100000"/>
              </a:lnSpc>
              <a:spcBef>
                <a:spcPts val="0"/>
              </a:spcBef>
              <a:buSzPts val="2200"/>
            </a:pPr>
            <a:r>
              <a:rPr lang="en-US" sz="1700" dirty="0">
                <a:solidFill>
                  <a:srgbClr val="FFFFFF"/>
                </a:solidFill>
              </a:rPr>
              <a:t>[STD-006-CPP]: Use a static assertion to test the value of a constant expression</a:t>
            </a:r>
          </a:p>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Architect and Design for Security Policies</a:t>
            </a:r>
          </a:p>
          <a:p>
            <a:pPr marL="742950" lvl="1" indent="-285750">
              <a:lnSpc>
                <a:spcPct val="100000"/>
              </a:lnSpc>
              <a:spcBef>
                <a:spcPts val="0"/>
              </a:spcBef>
              <a:buSzPts val="2200"/>
            </a:pPr>
            <a:r>
              <a:rPr lang="en-US" sz="1700" dirty="0">
                <a:solidFill>
                  <a:srgbClr val="FFFFFF"/>
                </a:solidFill>
              </a:rPr>
              <a:t>Associated Coding Standard</a:t>
            </a:r>
          </a:p>
          <a:p>
            <a:pPr marL="1200150" lvl="2" indent="-285750">
              <a:lnSpc>
                <a:spcPct val="100000"/>
              </a:lnSpc>
              <a:spcBef>
                <a:spcPts val="0"/>
              </a:spcBef>
              <a:buSzPts val="2200"/>
            </a:pPr>
            <a:r>
              <a:rPr lang="en-US" sz="1700" dirty="0">
                <a:solidFill>
                  <a:srgbClr val="FFFFFF"/>
                </a:solidFill>
              </a:rPr>
              <a:t>[STD-007-CPP]: Handle all exceptions thrown before main() begins executing</a:t>
            </a:r>
          </a:p>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Keep It Simple</a:t>
            </a:r>
          </a:p>
          <a:p>
            <a:pPr marL="742950" lvl="1" indent="-285750">
              <a:lnSpc>
                <a:spcPct val="100000"/>
              </a:lnSpc>
              <a:spcBef>
                <a:spcPts val="0"/>
              </a:spcBef>
              <a:buSzPts val="2200"/>
            </a:pPr>
            <a:r>
              <a:rPr lang="en-US" sz="1700" dirty="0">
                <a:solidFill>
                  <a:srgbClr val="FFFFFF"/>
                </a:solidFill>
              </a:rPr>
              <a:t>Associated Coding Standard</a:t>
            </a:r>
          </a:p>
          <a:p>
            <a:pPr marL="1200150" lvl="2" indent="-285750">
              <a:lnSpc>
                <a:spcPct val="100000"/>
              </a:lnSpc>
              <a:spcBef>
                <a:spcPts val="0"/>
              </a:spcBef>
              <a:buSzPts val="2200"/>
            </a:pPr>
            <a:r>
              <a:rPr lang="en-US" sz="1700" dirty="0">
                <a:solidFill>
                  <a:srgbClr val="FFFFFF"/>
                </a:solidFill>
              </a:rPr>
              <a:t>[STD-002-CPP]: Use valid references, pointers, and iterators</a:t>
            </a:r>
          </a:p>
          <a:p>
            <a:pPr marL="1200150" lvl="2" indent="-285750">
              <a:lnSpc>
                <a:spcPct val="100000"/>
              </a:lnSpc>
              <a:spcBef>
                <a:spcPts val="0"/>
              </a:spcBef>
              <a:buSzPts val="2200"/>
            </a:pPr>
            <a:r>
              <a:rPr lang="en-US" sz="1700" dirty="0">
                <a:solidFill>
                  <a:srgbClr val="FFFFFF"/>
                </a:solidFill>
              </a:rPr>
              <a:t>[STD-010-CPP]: Do not return from a function declared [[</a:t>
            </a:r>
            <a:r>
              <a:rPr lang="en-US" sz="1700" dirty="0" err="1">
                <a:solidFill>
                  <a:srgbClr val="FFFFFF"/>
                </a:solidFill>
              </a:rPr>
              <a:t>noreturn</a:t>
            </a:r>
            <a:r>
              <a:rPr lang="en-US" sz="1700" dirty="0">
                <a:solidFill>
                  <a:srgbClr val="FFFFFF"/>
                </a:solidFill>
              </a:rPr>
              <a:t>]]</a:t>
            </a:r>
          </a:p>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Default Deny</a:t>
            </a:r>
          </a:p>
          <a:p>
            <a:pPr marL="742950" lvl="1" indent="-285750">
              <a:lnSpc>
                <a:spcPct val="100000"/>
              </a:lnSpc>
              <a:spcBef>
                <a:spcPts val="0"/>
              </a:spcBef>
              <a:buSzPts val="2200"/>
            </a:pPr>
            <a:r>
              <a:rPr lang="en-US" sz="1700" dirty="0">
                <a:solidFill>
                  <a:srgbClr val="FFFFFF"/>
                </a:solidFill>
              </a:rPr>
              <a:t>Associated Coding Standard</a:t>
            </a:r>
          </a:p>
          <a:p>
            <a:pPr marL="1200150" lvl="2" indent="-285750">
              <a:lnSpc>
                <a:spcPct val="100000"/>
              </a:lnSpc>
              <a:spcBef>
                <a:spcPts val="0"/>
              </a:spcBef>
              <a:buSzPts val="2200"/>
            </a:pPr>
            <a:r>
              <a:rPr lang="en-US" sz="1700" dirty="0">
                <a:solidFill>
                  <a:srgbClr val="FFFFFF"/>
                </a:solidFill>
              </a:rPr>
              <a:t>[STD-009-CPP]: Do not delete a polymorphic object without a virtual destructor</a:t>
            </a:r>
          </a:p>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Adhere to the Principle of Least Privilege</a:t>
            </a:r>
          </a:p>
          <a:p>
            <a:pPr marL="742950" lvl="1" indent="-285750">
              <a:lnSpc>
                <a:spcPct val="100000"/>
              </a:lnSpc>
              <a:spcBef>
                <a:spcPts val="0"/>
              </a:spcBef>
              <a:buSzPts val="2200"/>
            </a:pPr>
            <a:r>
              <a:rPr lang="en-US" sz="1700" dirty="0">
                <a:solidFill>
                  <a:srgbClr val="FFFFFF"/>
                </a:solidFill>
              </a:rPr>
              <a:t>Associated Coding Standard</a:t>
            </a:r>
          </a:p>
          <a:p>
            <a:pPr marL="1200150" lvl="2" indent="-285750">
              <a:lnSpc>
                <a:spcPct val="100000"/>
              </a:lnSpc>
              <a:spcBef>
                <a:spcPts val="0"/>
              </a:spcBef>
              <a:buSzPts val="2200"/>
            </a:pPr>
            <a:r>
              <a:rPr lang="en-US" sz="1700" dirty="0">
                <a:solidFill>
                  <a:srgbClr val="FFFFFF"/>
                </a:solidFill>
              </a:rPr>
              <a:t>[STD-004-CPP]: Do not store an already-owned pointer value in an unrelated smart pointer </a:t>
            </a:r>
          </a:p>
          <a:p>
            <a:pPr marL="1200150" lvl="2" indent="-285750">
              <a:lnSpc>
                <a:spcPct val="100000"/>
              </a:lnSpc>
              <a:spcBef>
                <a:spcPts val="0"/>
              </a:spcBef>
              <a:buSzPts val="2200"/>
            </a:pPr>
            <a:r>
              <a:rPr lang="en-US" sz="1700" dirty="0">
                <a:solidFill>
                  <a:srgbClr val="FFFFFF"/>
                </a:solidFill>
              </a:rPr>
              <a:t>[STD-005-CPP]: Properly deallocate dynamically allocated resources </a:t>
            </a:r>
          </a:p>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Sanitize Data Sent to Other Systems</a:t>
            </a:r>
          </a:p>
          <a:p>
            <a:pPr marL="742950" lvl="1" indent="-285750">
              <a:lnSpc>
                <a:spcPct val="100000"/>
              </a:lnSpc>
              <a:spcBef>
                <a:spcPts val="0"/>
              </a:spcBef>
              <a:buSzPts val="2200"/>
            </a:pPr>
            <a:r>
              <a:rPr lang="en-US" sz="1700" dirty="0">
                <a:solidFill>
                  <a:srgbClr val="FFFFFF"/>
                </a:solidFill>
              </a:rPr>
              <a:t>Associated Coding Standard</a:t>
            </a:r>
          </a:p>
          <a:p>
            <a:pPr marL="1200150" lvl="2" indent="-285750">
              <a:lnSpc>
                <a:spcPct val="100000"/>
              </a:lnSpc>
              <a:spcBef>
                <a:spcPts val="0"/>
              </a:spcBef>
              <a:buSzPts val="2200"/>
            </a:pPr>
            <a:r>
              <a:rPr lang="en-US" sz="1700" dirty="0">
                <a:solidFill>
                  <a:srgbClr val="FFFFFF"/>
                </a:solidFill>
              </a:rPr>
              <a:t>[STD-003-CPP]: Do not attempt to create a std::string from a null pointer</a:t>
            </a:r>
          </a:p>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Practice Defense in Depth</a:t>
            </a:r>
          </a:p>
          <a:p>
            <a:pPr marL="742950" lvl="1" indent="-285750">
              <a:lnSpc>
                <a:spcPct val="100000"/>
              </a:lnSpc>
              <a:spcBef>
                <a:spcPts val="0"/>
              </a:spcBef>
              <a:buSzPts val="2200"/>
            </a:pPr>
            <a:r>
              <a:rPr lang="en-US" sz="1700" dirty="0">
                <a:solidFill>
                  <a:srgbClr val="FFFFFF"/>
                </a:solidFill>
              </a:rPr>
              <a:t>Associated Coding Standard</a:t>
            </a:r>
          </a:p>
          <a:p>
            <a:pPr marL="1200150" lvl="2" indent="-285750">
              <a:lnSpc>
                <a:spcPct val="100000"/>
              </a:lnSpc>
              <a:spcBef>
                <a:spcPts val="0"/>
              </a:spcBef>
              <a:buSzPts val="2200"/>
            </a:pPr>
            <a:r>
              <a:rPr lang="en-US" sz="1700" dirty="0">
                <a:solidFill>
                  <a:srgbClr val="FFFFFF"/>
                </a:solidFill>
              </a:rPr>
              <a:t>[STD-007-CPP]: Handle all exceptions thrown before main() begins executing</a:t>
            </a:r>
          </a:p>
          <a:p>
            <a:pPr marL="1200150" lvl="2" indent="-285750">
              <a:lnSpc>
                <a:spcPct val="100000"/>
              </a:lnSpc>
              <a:spcBef>
                <a:spcPts val="0"/>
              </a:spcBef>
              <a:buSzPts val="2200"/>
            </a:pPr>
            <a:r>
              <a:rPr lang="en-US" sz="1700" dirty="0">
                <a:solidFill>
                  <a:srgbClr val="FFFFFF"/>
                </a:solidFill>
              </a:rPr>
              <a:t>[STD-008-CPP]: Close files when they are no longer needed</a:t>
            </a:r>
          </a:p>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Use Effective Quality Assurance Techniques</a:t>
            </a:r>
          </a:p>
          <a:p>
            <a:pPr marL="742950" lvl="1" indent="-285750">
              <a:lnSpc>
                <a:spcPct val="100000"/>
              </a:lnSpc>
              <a:spcBef>
                <a:spcPts val="0"/>
              </a:spcBef>
              <a:buSzPts val="2200"/>
            </a:pPr>
            <a:r>
              <a:rPr lang="en-US" sz="1700" dirty="0">
                <a:solidFill>
                  <a:srgbClr val="FFFFFF"/>
                </a:solidFill>
              </a:rPr>
              <a:t>Associated Coding Standard</a:t>
            </a:r>
          </a:p>
          <a:p>
            <a:pPr marL="1200150" lvl="2" indent="-285750">
              <a:lnSpc>
                <a:spcPct val="100000"/>
              </a:lnSpc>
              <a:spcBef>
                <a:spcPts val="0"/>
              </a:spcBef>
              <a:buSzPts val="2200"/>
            </a:pPr>
            <a:r>
              <a:rPr lang="en-US" sz="1700" dirty="0">
                <a:solidFill>
                  <a:srgbClr val="FFFFFF"/>
                </a:solidFill>
              </a:rPr>
              <a:t>[STD-002-CPP]: Use valid references, pointers, and iterators</a:t>
            </a:r>
          </a:p>
          <a:p>
            <a:pPr lvl="0" indent="-457200" algn="l" rtl="0">
              <a:lnSpc>
                <a:spcPct val="100000"/>
              </a:lnSpc>
              <a:spcBef>
                <a:spcPts val="0"/>
              </a:spcBef>
              <a:spcAft>
                <a:spcPts val="0"/>
              </a:spcAft>
              <a:buClr>
                <a:schemeClr val="lt1"/>
              </a:buClr>
              <a:buSzPts val="2200"/>
              <a:buFont typeface="+mj-lt"/>
              <a:buAutoNum type="arabicPeriod"/>
            </a:pPr>
            <a:r>
              <a:rPr lang="en-US" sz="1700" dirty="0">
                <a:solidFill>
                  <a:srgbClr val="FFFFFF"/>
                </a:solidFill>
              </a:rPr>
              <a:t>Adopt a Secure Coding Standard</a:t>
            </a:r>
          </a:p>
          <a:p>
            <a:pPr marL="742950" lvl="1" indent="-285750">
              <a:lnSpc>
                <a:spcPct val="100000"/>
              </a:lnSpc>
              <a:spcBef>
                <a:spcPts val="0"/>
              </a:spcBef>
              <a:buSzPts val="2200"/>
            </a:pPr>
            <a:r>
              <a:rPr lang="en-US" sz="1700" dirty="0">
                <a:solidFill>
                  <a:srgbClr val="FFFFFF"/>
                </a:solidFill>
              </a:rPr>
              <a:t>Associated Coding Standard</a:t>
            </a:r>
          </a:p>
          <a:p>
            <a:pPr marL="1200150" lvl="2" indent="-285750">
              <a:lnSpc>
                <a:spcPct val="100000"/>
              </a:lnSpc>
              <a:spcBef>
                <a:spcPts val="0"/>
              </a:spcBef>
              <a:buSzPts val="2200"/>
            </a:pPr>
            <a:r>
              <a:rPr lang="en-US" sz="1700" dirty="0">
                <a:solidFill>
                  <a:srgbClr val="FFFFFF"/>
                </a:solidFill>
              </a:rPr>
              <a:t>[All standards] – The complete policy follows this principle by following industry-recognized secure coding practices. </a:t>
            </a:r>
          </a:p>
          <a:p>
            <a:pPr lvl="0" indent="-457200" algn="l" rtl="0">
              <a:lnSpc>
                <a:spcPct val="90000"/>
              </a:lnSpc>
              <a:spcBef>
                <a:spcPts val="0"/>
              </a:spcBef>
              <a:spcAft>
                <a:spcPts val="0"/>
              </a:spcAft>
              <a:buClr>
                <a:schemeClr val="lt1"/>
              </a:buClr>
              <a:buSzPts val="2200"/>
              <a:buFont typeface="+mj-lt"/>
              <a:buAutoNum type="arabicPeriod"/>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B00C38D-4790-F0BC-8E16-80858B0F7A4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862"/>
    </mc:Choice>
    <mc:Fallback>
      <p:transition spd="slow" advTm="35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1847088"/>
            <a:ext cx="10820400" cy="484632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120000"/>
              </a:lnSpc>
              <a:spcBef>
                <a:spcPts val="0"/>
              </a:spcBef>
              <a:spcAft>
                <a:spcPts val="0"/>
              </a:spcAft>
              <a:buClr>
                <a:schemeClr val="lt1"/>
              </a:buClr>
              <a:buSzPts val="2000"/>
              <a:buNone/>
            </a:pPr>
            <a:endParaRPr lang="en-US" sz="3000" dirty="0"/>
          </a:p>
          <a:p>
            <a:pPr marL="0" lvl="0" indent="0" algn="l" rtl="0">
              <a:lnSpc>
                <a:spcPct val="120000"/>
              </a:lnSpc>
              <a:spcBef>
                <a:spcPts val="0"/>
              </a:spcBef>
              <a:spcAft>
                <a:spcPts val="0"/>
              </a:spcAft>
              <a:buClr>
                <a:schemeClr val="lt1"/>
              </a:buClr>
              <a:buSzPts val="2000"/>
              <a:buNone/>
            </a:pPr>
            <a:r>
              <a:rPr lang="en-US" sz="4200" dirty="0"/>
              <a:t>1. [STD-005-CPP]: Properly deallocate dynamically allocated resources  </a:t>
            </a:r>
          </a:p>
          <a:p>
            <a:pPr marL="0" lvl="0" indent="0" algn="l" rtl="0">
              <a:lnSpc>
                <a:spcPct val="120000"/>
              </a:lnSpc>
              <a:spcBef>
                <a:spcPts val="0"/>
              </a:spcBef>
              <a:spcAft>
                <a:spcPts val="0"/>
              </a:spcAft>
              <a:buClr>
                <a:schemeClr val="lt1"/>
              </a:buClr>
              <a:buSzPts val="2000"/>
              <a:buNone/>
            </a:pPr>
            <a:r>
              <a:rPr lang="en-US" sz="4200" dirty="0"/>
              <a:t>   Priority: High — Memory management issues such as memory leaks and double-free vulnerabilities are critical and can lead to severe security risks if exploited.</a:t>
            </a:r>
          </a:p>
          <a:p>
            <a:pPr marL="0" lvl="0" indent="0" algn="l" rtl="0">
              <a:lnSpc>
                <a:spcPct val="120000"/>
              </a:lnSpc>
              <a:spcBef>
                <a:spcPts val="0"/>
              </a:spcBef>
              <a:spcAft>
                <a:spcPts val="0"/>
              </a:spcAft>
              <a:buClr>
                <a:schemeClr val="lt1"/>
              </a:buClr>
              <a:buSzPts val="2000"/>
              <a:buNone/>
            </a:pPr>
            <a:endParaRPr lang="en-US" sz="4200" dirty="0"/>
          </a:p>
          <a:p>
            <a:pPr marL="0" lvl="0" indent="0" algn="l" rtl="0">
              <a:lnSpc>
                <a:spcPct val="120000"/>
              </a:lnSpc>
              <a:spcBef>
                <a:spcPts val="0"/>
              </a:spcBef>
              <a:spcAft>
                <a:spcPts val="0"/>
              </a:spcAft>
              <a:buClr>
                <a:schemeClr val="lt1"/>
              </a:buClr>
              <a:buSzPts val="2000"/>
              <a:buNone/>
            </a:pPr>
            <a:r>
              <a:rPr lang="en-US" sz="4200" dirty="0"/>
              <a:t>2. [STD-001-CPP]: Do not cast to an out-of-range enumeration value  </a:t>
            </a:r>
          </a:p>
          <a:p>
            <a:pPr marL="0" lvl="0" indent="0" algn="l" rtl="0">
              <a:lnSpc>
                <a:spcPct val="120000"/>
              </a:lnSpc>
              <a:spcBef>
                <a:spcPts val="0"/>
              </a:spcBef>
              <a:spcAft>
                <a:spcPts val="0"/>
              </a:spcAft>
              <a:buClr>
                <a:schemeClr val="lt1"/>
              </a:buClr>
              <a:buSzPts val="2000"/>
              <a:buNone/>
            </a:pPr>
            <a:r>
              <a:rPr lang="en-US" sz="4200" dirty="0"/>
              <a:t>   Priority: High — Buffer overflows and type casting errors can lead to serious vulnerabilities, such as arbitrary code execution, making this a top priority.</a:t>
            </a:r>
          </a:p>
          <a:p>
            <a:pPr marL="0" lvl="0" indent="0" algn="l" rtl="0">
              <a:lnSpc>
                <a:spcPct val="120000"/>
              </a:lnSpc>
              <a:spcBef>
                <a:spcPts val="0"/>
              </a:spcBef>
              <a:spcAft>
                <a:spcPts val="0"/>
              </a:spcAft>
              <a:buClr>
                <a:schemeClr val="lt1"/>
              </a:buClr>
              <a:buSzPts val="2000"/>
              <a:buNone/>
            </a:pPr>
            <a:endParaRPr lang="en-US" sz="4200" dirty="0"/>
          </a:p>
          <a:p>
            <a:pPr marL="0" lvl="0" indent="0" algn="l" rtl="0">
              <a:lnSpc>
                <a:spcPct val="120000"/>
              </a:lnSpc>
              <a:spcBef>
                <a:spcPts val="0"/>
              </a:spcBef>
              <a:spcAft>
                <a:spcPts val="0"/>
              </a:spcAft>
              <a:buClr>
                <a:schemeClr val="lt1"/>
              </a:buClr>
              <a:buSzPts val="2000"/>
              <a:buNone/>
            </a:pPr>
            <a:r>
              <a:rPr lang="en-US" sz="4200" dirty="0"/>
              <a:t>3. [STD-004-CPP]: Do not store an already-owned pointer value in an unrelated smart pointer  </a:t>
            </a:r>
          </a:p>
          <a:p>
            <a:pPr marL="0" lvl="0" indent="0" algn="l" rtl="0">
              <a:lnSpc>
                <a:spcPct val="120000"/>
              </a:lnSpc>
              <a:spcBef>
                <a:spcPts val="0"/>
              </a:spcBef>
              <a:spcAft>
                <a:spcPts val="0"/>
              </a:spcAft>
              <a:buClr>
                <a:schemeClr val="lt1"/>
              </a:buClr>
              <a:buSzPts val="2000"/>
              <a:buNone/>
            </a:pPr>
            <a:r>
              <a:rPr lang="en-US" sz="4200" dirty="0"/>
              <a:t>   Priority: High — Mismanagement of pointers can cause double-free errors, leading to program crashes or exploitable vulnerabilities.</a:t>
            </a:r>
          </a:p>
          <a:p>
            <a:pPr marL="0" lvl="0" indent="0" algn="l" rtl="0">
              <a:lnSpc>
                <a:spcPct val="120000"/>
              </a:lnSpc>
              <a:spcBef>
                <a:spcPts val="0"/>
              </a:spcBef>
              <a:spcAft>
                <a:spcPts val="0"/>
              </a:spcAft>
              <a:buClr>
                <a:schemeClr val="lt1"/>
              </a:buClr>
              <a:buSzPts val="2000"/>
              <a:buNone/>
            </a:pPr>
            <a:endParaRPr lang="en-US" sz="4200" dirty="0"/>
          </a:p>
          <a:p>
            <a:pPr marL="0" lvl="0" indent="0" algn="l" rtl="0">
              <a:lnSpc>
                <a:spcPct val="120000"/>
              </a:lnSpc>
              <a:spcBef>
                <a:spcPts val="0"/>
              </a:spcBef>
              <a:spcAft>
                <a:spcPts val="0"/>
              </a:spcAft>
              <a:buClr>
                <a:schemeClr val="lt1"/>
              </a:buClr>
              <a:buSzPts val="2000"/>
              <a:buNone/>
            </a:pPr>
            <a:r>
              <a:rPr lang="en-US" sz="4200" dirty="0"/>
              <a:t>4. [STD-002-CPP]: Use valid references, pointers, and iterators  </a:t>
            </a:r>
          </a:p>
          <a:p>
            <a:pPr marL="0" lvl="0" indent="0" algn="l" rtl="0">
              <a:lnSpc>
                <a:spcPct val="120000"/>
              </a:lnSpc>
              <a:spcBef>
                <a:spcPts val="0"/>
              </a:spcBef>
              <a:spcAft>
                <a:spcPts val="0"/>
              </a:spcAft>
              <a:buClr>
                <a:schemeClr val="lt1"/>
              </a:buClr>
              <a:buSzPts val="2000"/>
              <a:buNone/>
            </a:pPr>
            <a:r>
              <a:rPr lang="en-US" sz="4200" dirty="0"/>
              <a:t>   Priority: High — Invalid or dangling pointers and iterators are a frequent source of undefined behavior, which can lead to unpredictable security risks.</a:t>
            </a:r>
          </a:p>
          <a:p>
            <a:pPr marL="0" lvl="0" indent="0" algn="l" rtl="0">
              <a:lnSpc>
                <a:spcPct val="120000"/>
              </a:lnSpc>
              <a:spcBef>
                <a:spcPts val="0"/>
              </a:spcBef>
              <a:spcAft>
                <a:spcPts val="0"/>
              </a:spcAft>
              <a:buClr>
                <a:schemeClr val="lt1"/>
              </a:buClr>
              <a:buSzPts val="2000"/>
              <a:buNone/>
            </a:pPr>
            <a:endParaRPr lang="en-US" sz="4200" dirty="0"/>
          </a:p>
          <a:p>
            <a:pPr marL="0" lvl="0" indent="0" algn="l" rtl="0">
              <a:lnSpc>
                <a:spcPct val="120000"/>
              </a:lnSpc>
              <a:spcBef>
                <a:spcPts val="0"/>
              </a:spcBef>
              <a:spcAft>
                <a:spcPts val="0"/>
              </a:spcAft>
              <a:buClr>
                <a:schemeClr val="lt1"/>
              </a:buClr>
              <a:buSzPts val="2000"/>
              <a:buNone/>
            </a:pPr>
            <a:r>
              <a:rPr lang="en-US" sz="4200" dirty="0"/>
              <a:t>5. [STD-003-CPP]: Do not attempt to create a std::string from a null pointer  </a:t>
            </a:r>
          </a:p>
          <a:p>
            <a:pPr marL="0" lvl="0" indent="0" algn="l" rtl="0">
              <a:lnSpc>
                <a:spcPct val="120000"/>
              </a:lnSpc>
              <a:spcBef>
                <a:spcPts val="0"/>
              </a:spcBef>
              <a:spcAft>
                <a:spcPts val="0"/>
              </a:spcAft>
              <a:buClr>
                <a:schemeClr val="lt1"/>
              </a:buClr>
              <a:buSzPts val="2000"/>
              <a:buNone/>
            </a:pPr>
            <a:r>
              <a:rPr lang="en-US" sz="4200" dirty="0"/>
              <a:t>   Priority: Medium — Null pointer dereferencing can lead to crashes and undefined behavior but is less likely than pointer management errors.</a:t>
            </a:r>
          </a:p>
          <a:p>
            <a:pPr marL="0" lvl="0" indent="0" algn="l" rtl="0">
              <a:lnSpc>
                <a:spcPct val="120000"/>
              </a:lnSpc>
              <a:spcBef>
                <a:spcPts val="0"/>
              </a:spcBef>
              <a:spcAft>
                <a:spcPts val="0"/>
              </a:spcAft>
              <a:buClr>
                <a:schemeClr val="lt1"/>
              </a:buClr>
              <a:buSzPts val="2000"/>
              <a:buNone/>
            </a:pPr>
            <a:endParaRPr lang="en-US" sz="4200" dirty="0"/>
          </a:p>
          <a:p>
            <a:pPr marL="0" lvl="0" indent="0" algn="l" rtl="0">
              <a:lnSpc>
                <a:spcPct val="120000"/>
              </a:lnSpc>
              <a:spcBef>
                <a:spcPts val="0"/>
              </a:spcBef>
              <a:spcAft>
                <a:spcPts val="0"/>
              </a:spcAft>
              <a:buClr>
                <a:schemeClr val="lt1"/>
              </a:buClr>
              <a:buSzPts val="2000"/>
              <a:buNone/>
            </a:pPr>
            <a:r>
              <a:rPr lang="en-US" sz="4200" dirty="0"/>
              <a:t>6. [STD-009-CPP]: Do not delete a polymorphic object without a virtual destructor  </a:t>
            </a:r>
          </a:p>
          <a:p>
            <a:pPr marL="0" lvl="0" indent="0" algn="l" rtl="0">
              <a:lnSpc>
                <a:spcPct val="120000"/>
              </a:lnSpc>
              <a:spcBef>
                <a:spcPts val="0"/>
              </a:spcBef>
              <a:spcAft>
                <a:spcPts val="0"/>
              </a:spcAft>
              <a:buClr>
                <a:schemeClr val="lt1"/>
              </a:buClr>
              <a:buSzPts val="2000"/>
              <a:buNone/>
            </a:pPr>
            <a:r>
              <a:rPr lang="en-US" sz="4200" dirty="0"/>
              <a:t>   Priority: Medium — This issue can result in undefined behavior and potential memory leaks, which, while less common, still pose significant risks.</a:t>
            </a:r>
          </a:p>
          <a:p>
            <a:pPr marL="0" lvl="0" indent="0" algn="l" rtl="0">
              <a:lnSpc>
                <a:spcPct val="120000"/>
              </a:lnSpc>
              <a:spcBef>
                <a:spcPts val="0"/>
              </a:spcBef>
              <a:spcAft>
                <a:spcPts val="0"/>
              </a:spcAft>
              <a:buClr>
                <a:schemeClr val="lt1"/>
              </a:buClr>
              <a:buSzPts val="2000"/>
              <a:buNone/>
            </a:pPr>
            <a:endParaRPr lang="en-US" sz="4200" dirty="0"/>
          </a:p>
          <a:p>
            <a:pPr marL="0" lvl="0" indent="0" algn="l" rtl="0">
              <a:lnSpc>
                <a:spcPct val="120000"/>
              </a:lnSpc>
              <a:spcBef>
                <a:spcPts val="0"/>
              </a:spcBef>
              <a:spcAft>
                <a:spcPts val="0"/>
              </a:spcAft>
              <a:buClr>
                <a:schemeClr val="lt1"/>
              </a:buClr>
              <a:buSzPts val="2000"/>
              <a:buNone/>
            </a:pPr>
            <a:r>
              <a:rPr lang="en-US" sz="4200" dirty="0"/>
              <a:t>7. [STD-007-CPP]: Handle all exceptions thrown before main() begins executing  </a:t>
            </a:r>
          </a:p>
          <a:p>
            <a:pPr marL="0" lvl="0" indent="0" algn="l" rtl="0">
              <a:lnSpc>
                <a:spcPct val="120000"/>
              </a:lnSpc>
              <a:spcBef>
                <a:spcPts val="0"/>
              </a:spcBef>
              <a:spcAft>
                <a:spcPts val="0"/>
              </a:spcAft>
              <a:buClr>
                <a:schemeClr val="lt1"/>
              </a:buClr>
              <a:buSzPts val="2000"/>
              <a:buNone/>
            </a:pPr>
            <a:r>
              <a:rPr lang="en-US" sz="4200" dirty="0"/>
              <a:t>   Priority: Medium — Proper exception handling prevents crashes during initialization, which can compromise system stability and security.</a:t>
            </a:r>
          </a:p>
          <a:p>
            <a:pPr marL="0" lvl="0" indent="0" algn="l" rtl="0">
              <a:lnSpc>
                <a:spcPct val="120000"/>
              </a:lnSpc>
              <a:spcBef>
                <a:spcPts val="0"/>
              </a:spcBef>
              <a:spcAft>
                <a:spcPts val="0"/>
              </a:spcAft>
              <a:buClr>
                <a:schemeClr val="lt1"/>
              </a:buClr>
              <a:buSzPts val="2000"/>
              <a:buNone/>
            </a:pPr>
            <a:endParaRPr lang="en-US" sz="4200" dirty="0"/>
          </a:p>
          <a:p>
            <a:pPr marL="0" lvl="0" indent="0" algn="l" rtl="0">
              <a:lnSpc>
                <a:spcPct val="120000"/>
              </a:lnSpc>
              <a:spcBef>
                <a:spcPts val="0"/>
              </a:spcBef>
              <a:spcAft>
                <a:spcPts val="0"/>
              </a:spcAft>
              <a:buClr>
                <a:schemeClr val="lt1"/>
              </a:buClr>
              <a:buSzPts val="2000"/>
              <a:buNone/>
            </a:pPr>
            <a:r>
              <a:rPr lang="en-US" sz="4200" dirty="0"/>
              <a:t>8. [STD-006-CPP]: Use a static assertion to test the value of a constant expression  </a:t>
            </a:r>
          </a:p>
          <a:p>
            <a:pPr marL="0" lvl="0" indent="0" algn="l" rtl="0">
              <a:lnSpc>
                <a:spcPct val="120000"/>
              </a:lnSpc>
              <a:spcBef>
                <a:spcPts val="0"/>
              </a:spcBef>
              <a:spcAft>
                <a:spcPts val="0"/>
              </a:spcAft>
              <a:buClr>
                <a:schemeClr val="lt1"/>
              </a:buClr>
              <a:buSzPts val="2000"/>
              <a:buNone/>
            </a:pPr>
            <a:r>
              <a:rPr lang="en-US" sz="4200" dirty="0"/>
              <a:t>   Priority: Medium — Static assertions are useful for catching potential errors at compile time, reducing the risk of runtime issues.</a:t>
            </a:r>
          </a:p>
          <a:p>
            <a:pPr marL="0" lvl="0" indent="0" algn="l" rtl="0">
              <a:lnSpc>
                <a:spcPct val="120000"/>
              </a:lnSpc>
              <a:spcBef>
                <a:spcPts val="0"/>
              </a:spcBef>
              <a:spcAft>
                <a:spcPts val="0"/>
              </a:spcAft>
              <a:buClr>
                <a:schemeClr val="lt1"/>
              </a:buClr>
              <a:buSzPts val="2000"/>
              <a:buNone/>
            </a:pPr>
            <a:endParaRPr lang="en-US" sz="4200" dirty="0"/>
          </a:p>
          <a:p>
            <a:pPr marL="0" lvl="0" indent="0" algn="l" rtl="0">
              <a:lnSpc>
                <a:spcPct val="120000"/>
              </a:lnSpc>
              <a:spcBef>
                <a:spcPts val="0"/>
              </a:spcBef>
              <a:spcAft>
                <a:spcPts val="0"/>
              </a:spcAft>
              <a:buClr>
                <a:schemeClr val="lt1"/>
              </a:buClr>
              <a:buSzPts val="2000"/>
              <a:buNone/>
            </a:pPr>
            <a:r>
              <a:rPr lang="en-US" sz="4200" dirty="0"/>
              <a:t>9. [STD-008-CPP]: Close files when they are no longer needed  </a:t>
            </a:r>
          </a:p>
          <a:p>
            <a:pPr marL="0" lvl="0" indent="0" algn="l" rtl="0">
              <a:lnSpc>
                <a:spcPct val="120000"/>
              </a:lnSpc>
              <a:spcBef>
                <a:spcPts val="0"/>
              </a:spcBef>
              <a:spcAft>
                <a:spcPts val="0"/>
              </a:spcAft>
              <a:buClr>
                <a:schemeClr val="lt1"/>
              </a:buClr>
              <a:buSzPts val="2000"/>
              <a:buNone/>
            </a:pPr>
            <a:r>
              <a:rPr lang="en-US" sz="4200" dirty="0"/>
              <a:t>   Priority: Low — While resource management is important, failing to close files is less severe compared to memory management or buffer overflow vulnerabilities.</a:t>
            </a:r>
          </a:p>
          <a:p>
            <a:pPr marL="0" lvl="0" indent="0" algn="l" rtl="0">
              <a:lnSpc>
                <a:spcPct val="120000"/>
              </a:lnSpc>
              <a:spcBef>
                <a:spcPts val="0"/>
              </a:spcBef>
              <a:spcAft>
                <a:spcPts val="0"/>
              </a:spcAft>
              <a:buClr>
                <a:schemeClr val="lt1"/>
              </a:buClr>
              <a:buSzPts val="2000"/>
              <a:buNone/>
            </a:pPr>
            <a:endParaRPr lang="en-US" sz="4200" dirty="0"/>
          </a:p>
          <a:p>
            <a:pPr marL="0" lvl="0" indent="0" algn="l" rtl="0">
              <a:lnSpc>
                <a:spcPct val="120000"/>
              </a:lnSpc>
              <a:spcBef>
                <a:spcPts val="0"/>
              </a:spcBef>
              <a:spcAft>
                <a:spcPts val="0"/>
              </a:spcAft>
              <a:buClr>
                <a:schemeClr val="lt1"/>
              </a:buClr>
              <a:buSzPts val="2000"/>
              <a:buNone/>
            </a:pPr>
            <a:r>
              <a:rPr lang="en-US" sz="4200" dirty="0"/>
              <a:t>10. **[STD-010-CPP]**: Do not return from a function declared `[[</a:t>
            </a:r>
            <a:r>
              <a:rPr lang="en-US" sz="4200" dirty="0" err="1"/>
              <a:t>noreturn</a:t>
            </a:r>
            <a:r>
              <a:rPr lang="en-US" sz="4200" dirty="0"/>
              <a:t>]]`  </a:t>
            </a:r>
          </a:p>
          <a:p>
            <a:pPr marL="0" lvl="0" indent="0" algn="l" rtl="0">
              <a:lnSpc>
                <a:spcPct val="120000"/>
              </a:lnSpc>
              <a:spcBef>
                <a:spcPts val="0"/>
              </a:spcBef>
              <a:spcAft>
                <a:spcPts val="0"/>
              </a:spcAft>
              <a:buClr>
                <a:schemeClr val="lt1"/>
              </a:buClr>
              <a:buSzPts val="2000"/>
              <a:buNone/>
            </a:pPr>
            <a:r>
              <a:rPr lang="en-US" sz="4200" dirty="0"/>
              <a:t>   **Priority**: Low — Returning from a function marked as `[[</a:t>
            </a:r>
            <a:r>
              <a:rPr lang="en-US" sz="4200" dirty="0" err="1"/>
              <a:t>noreturn</a:t>
            </a:r>
            <a:r>
              <a:rPr lang="en-US" sz="4200" dirty="0"/>
              <a:t>]]` is rare but can lead to undefined behavior if not handled properly.</a:t>
            </a:r>
          </a:p>
          <a:p>
            <a:pPr marL="0" lvl="0" indent="0" algn="l" rtl="0">
              <a:lnSpc>
                <a:spcPct val="90000"/>
              </a:lnSpc>
              <a:spcBef>
                <a:spcPts val="0"/>
              </a:spcBef>
              <a:spcAft>
                <a:spcPts val="0"/>
              </a:spcAft>
              <a:buClr>
                <a:schemeClr val="lt1"/>
              </a:buClr>
              <a:buSzPts val="2000"/>
              <a:buNone/>
            </a:pPr>
            <a:endParaRPr lang="en-US" dirty="0"/>
          </a:p>
          <a:p>
            <a:pPr marL="0" lvl="0" indent="0" algn="l" rtl="0">
              <a:lnSpc>
                <a:spcPct val="90000"/>
              </a:lnSpc>
              <a:spcBef>
                <a:spcPts val="0"/>
              </a:spcBef>
              <a:spcAft>
                <a:spcPts val="0"/>
              </a:spcAft>
              <a:buClr>
                <a:schemeClr val="lt1"/>
              </a:buClr>
              <a:buSzPts val="2000"/>
              <a:buNone/>
            </a:pPr>
            <a:r>
              <a:rPr lang="en-US" dirty="0"/>
              <a:t>---</a:t>
            </a:r>
          </a:p>
          <a:p>
            <a:pPr marL="0" lvl="0" indent="0" algn="l" rtl="0">
              <a:lnSpc>
                <a:spcPct val="90000"/>
              </a:lnSpc>
              <a:spcBef>
                <a:spcPts val="0"/>
              </a:spcBef>
              <a:spcAft>
                <a:spcPts val="0"/>
              </a:spcAft>
              <a:buClr>
                <a:schemeClr val="lt1"/>
              </a:buClr>
              <a:buSzPts val="2000"/>
              <a:buNone/>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5D6ABF8-85E8-02C6-2305-7E24525F41E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955"/>
    </mc:Choice>
    <mc:Fallback>
      <p:transition spd="slow" advTm="38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342900" lvl="0" algn="l" rtl="0">
              <a:lnSpc>
                <a:spcPct val="90000"/>
              </a:lnSpc>
              <a:spcBef>
                <a:spcPts val="0"/>
              </a:spcBef>
              <a:spcAft>
                <a:spcPts val="0"/>
              </a:spcAft>
              <a:buClr>
                <a:schemeClr val="lt1"/>
              </a:buClr>
              <a:buSzPts val="2000"/>
              <a:buFont typeface="+mj-lt"/>
              <a:buAutoNum type="arabicPeriod"/>
            </a:pPr>
            <a:r>
              <a:rPr lang="en-US" sz="2000" dirty="0"/>
              <a:t>Rest - Data encryption at rest protects stored data from unauthorized access by converting it into an unreadable format, like AES. This policy requires that all sensitive data, including databases and backups, be encrypted in storage. It also emphasizes secure management of encryption keys and limits access through role-based controls (RBAC). Regular monitoring is essential to ensure compliance and detect unauthorized access. Encrypting data at rest safeguards against breaches and maintains confidentiality.</a:t>
            </a:r>
          </a:p>
          <a:p>
            <a:pPr marL="342900" lvl="0" algn="l" rtl="0">
              <a:lnSpc>
                <a:spcPct val="90000"/>
              </a:lnSpc>
              <a:spcBef>
                <a:spcPts val="0"/>
              </a:spcBef>
              <a:spcAft>
                <a:spcPts val="0"/>
              </a:spcAft>
              <a:buClr>
                <a:schemeClr val="lt1"/>
              </a:buClr>
              <a:buSzPts val="2000"/>
              <a:buFont typeface="+mj-lt"/>
              <a:buAutoNum type="arabicPeriod"/>
            </a:pPr>
            <a:r>
              <a:rPr lang="en-US" sz="2000" dirty="0"/>
              <a:t>Flight –Encryption in transit protects data while it's being sent between systems, such as over the internet or internal networks. This policy requires that all sensitive data exchanged between users, servers, or devices be encrypted using protocols like TLS or IPSec. Organizations must ensure that web traffic, email, APIs, and other communication channels are secure. This prevents unauthorized access, keeps data private, and complies with regulations like GDPR and HIPAA.</a:t>
            </a:r>
          </a:p>
          <a:p>
            <a:pPr marL="342900" lvl="0" algn="l" rtl="0">
              <a:lnSpc>
                <a:spcPct val="90000"/>
              </a:lnSpc>
              <a:spcBef>
                <a:spcPts val="0"/>
              </a:spcBef>
              <a:spcAft>
                <a:spcPts val="0"/>
              </a:spcAft>
              <a:buClr>
                <a:schemeClr val="lt1"/>
              </a:buClr>
              <a:buSzPts val="2000"/>
              <a:buFont typeface="+mj-lt"/>
              <a:buAutoNum type="arabicPeriod"/>
            </a:pPr>
            <a:r>
              <a:rPr lang="en-US" sz="2000" dirty="0"/>
              <a:t>Use - When data is processed by applications, encryption is crucial for security, protecting it from potential attackers. Techniques like homomorphic encryption and trusted execution environments (TEEs) should be used for sensitive operations such as financial transactions and personal data handling. Encrypting data in use prevents unauthorized access, reducing the risk of data breaches and ensuring confidentiality during processing, especially in high-risk environments.</a:t>
            </a:r>
          </a:p>
          <a:p>
            <a:pPr marL="0" lvl="0" indent="0" algn="l" rtl="0">
              <a:lnSpc>
                <a:spcPct val="90000"/>
              </a:lnSpc>
              <a:spcBef>
                <a:spcPts val="0"/>
              </a:spcBef>
              <a:spcAft>
                <a:spcPts val="0"/>
              </a:spcAft>
              <a:buClr>
                <a:schemeClr val="lt1"/>
              </a:buClr>
              <a:buSzPts val="20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5EE2DE77-11A8-8FBB-E433-D960FEF72F0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288"/>
    </mc:Choice>
    <mc:Fallback>
      <p:transition spd="slow" advTm="54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lvl="0" indent="-457200" algn="l" rtl="0">
              <a:lnSpc>
                <a:spcPct val="90000"/>
              </a:lnSpc>
              <a:spcBef>
                <a:spcPts val="0"/>
              </a:spcBef>
              <a:spcAft>
                <a:spcPts val="0"/>
              </a:spcAft>
              <a:buClr>
                <a:schemeClr val="lt1"/>
              </a:buClr>
              <a:buSzPts val="2400"/>
              <a:buFont typeface="+mj-lt"/>
              <a:buAutoNum type="arabicPeriod"/>
            </a:pPr>
            <a:r>
              <a:rPr lang="en-US" sz="2400" dirty="0"/>
              <a:t>Authentication – Authenticating ensures that a user, system, or device is who they claim to be. To secure access, systems should utilize strong authentication methods, such as combining a password with a fingerprint or special code. Users must use at least two methods for access to important systems or data. Keeping these methods updated prevents vulnerabilities. Strong authentication protects against unauthorized access, including hackers, and helps organizations meet security regulations.</a:t>
            </a:r>
          </a:p>
          <a:p>
            <a:pPr lvl="0" indent="-457200" algn="l" rtl="0">
              <a:lnSpc>
                <a:spcPct val="90000"/>
              </a:lnSpc>
              <a:spcBef>
                <a:spcPts val="0"/>
              </a:spcBef>
              <a:spcAft>
                <a:spcPts val="0"/>
              </a:spcAft>
              <a:buClr>
                <a:schemeClr val="lt1"/>
              </a:buClr>
              <a:buSzPts val="2400"/>
              <a:buFont typeface="+mj-lt"/>
              <a:buAutoNum type="arabicPeriod"/>
            </a:pPr>
            <a:r>
              <a:rPr lang="en-US" sz="2400" dirty="0"/>
              <a:t>Authorization – Authorization determines what actions or resources a user can access, ensuring they only access data necessary for their roles. This is typically managed through role-based access control (RBAC). Regularly reviewing and updating access rights based on job responsibilities helps prevent unauthorized access and reduces the risk of data leaks. Effective authorization protects system resources for those with the appropriate permissions.</a:t>
            </a:r>
          </a:p>
          <a:p>
            <a:pPr lvl="0" indent="-457200" algn="l" rtl="0">
              <a:lnSpc>
                <a:spcPct val="90000"/>
              </a:lnSpc>
              <a:spcBef>
                <a:spcPts val="0"/>
              </a:spcBef>
              <a:spcAft>
                <a:spcPts val="0"/>
              </a:spcAft>
              <a:buClr>
                <a:schemeClr val="lt1"/>
              </a:buClr>
              <a:buSzPts val="2400"/>
              <a:buFont typeface="+mj-lt"/>
              <a:buAutoNum type="arabicPeriod"/>
            </a:pPr>
            <a:r>
              <a:rPr lang="en-US" sz="2400" dirty="0"/>
              <a:t>Accounting - Accounting involves recording user activities on a system to ensure security and compliance. All access to systems, data, and key actions must be logged, detailing who did what and when. These records should be secured and regularly reviewed for suspicious activity. This practice promotes accountability, aids in investigations, and is vital for transparency and quick detection of security issues.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2E1F00E-4882-D15A-C8EE-7F7F8306970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511"/>
    </mc:Choice>
    <mc:Fallback>
      <p:transition spd="slow" advTm="3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 chose to test the memory leaks and proper deallocation vulnerability. The tests ensure that the collection is properly cleared and deallocated in methods like </a:t>
            </a:r>
            <a:r>
              <a:rPr lang="en-US" dirty="0" err="1"/>
              <a:t>collectionclearscorrectly</a:t>
            </a:r>
            <a:r>
              <a:rPr lang="en-US" dirty="0"/>
              <a:t>, </a:t>
            </a:r>
            <a:r>
              <a:rPr lang="en-US" dirty="0" err="1"/>
              <a:t>collectionresetscorrectly</a:t>
            </a:r>
            <a:r>
              <a:rPr lang="en-US" dirty="0"/>
              <a:t>, </a:t>
            </a:r>
            <a:r>
              <a:rPr lang="en-US" dirty="0" err="1"/>
              <a:t>doublecleardoesnotcauseissues</a:t>
            </a:r>
            <a:r>
              <a:rPr lang="en-US" dirty="0"/>
              <a:t> and </a:t>
            </a:r>
            <a:r>
              <a:rPr lang="en-US" dirty="0" err="1"/>
              <a:t>collectionresetafterclear</a:t>
            </a:r>
            <a:r>
              <a:rPr lang="en-US" dirty="0"/>
              <a:t>. These tests help catch memory leaks by ensuring resources are properly freed after use.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9E164E8-736A-A1EE-41B4-DAF92676870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707"/>
    </mc:Choice>
    <mc:Fallback>
      <p:transition spd="slow" advTm="28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83DC-7D25-D3C2-371F-46F28480748A}"/>
              </a:ext>
            </a:extLst>
          </p:cNvPr>
          <p:cNvSpPr>
            <a:spLocks noGrp="1"/>
          </p:cNvSpPr>
          <p:nvPr>
            <p:ph type="title"/>
          </p:nvPr>
        </p:nvSpPr>
        <p:spPr>
          <a:xfrm>
            <a:off x="2895600" y="764373"/>
            <a:ext cx="8610600" cy="1293028"/>
          </a:xfrm>
        </p:spPr>
        <p:txBody>
          <a:bodyPr wrap="square" anchor="ctr">
            <a:normAutofit/>
          </a:bodyPr>
          <a:lstStyle/>
          <a:p>
            <a:r>
              <a:rPr lang="en-US" dirty="0"/>
              <a:t>Collection Clears Correctly (Positive Test)</a:t>
            </a:r>
          </a:p>
        </p:txBody>
      </p:sp>
      <p:sp>
        <p:nvSpPr>
          <p:cNvPr id="3" name="Text Placeholder 2">
            <a:extLst>
              <a:ext uri="{FF2B5EF4-FFF2-40B4-BE49-F238E27FC236}">
                <a16:creationId xmlns:a16="http://schemas.microsoft.com/office/drawing/2014/main" id="{EFE755B3-0A54-40C2-677F-DC40157D9C81}"/>
              </a:ext>
            </a:extLst>
          </p:cNvPr>
          <p:cNvSpPr>
            <a:spLocks noGrp="1"/>
          </p:cNvSpPr>
          <p:nvPr>
            <p:ph type="body" idx="4294967295"/>
          </p:nvPr>
        </p:nvSpPr>
        <p:spPr>
          <a:xfrm>
            <a:off x="2895600" y="2247901"/>
            <a:ext cx="4114800" cy="4352544"/>
          </a:xfrm>
        </p:spPr>
        <p:txBody>
          <a:bodyPr anchor="t">
            <a:normAutofit/>
          </a:bodyPr>
          <a:lstStyle/>
          <a:p>
            <a:pPr algn="r">
              <a:spcBef>
                <a:spcPts val="0"/>
              </a:spcBef>
              <a:spcAft>
                <a:spcPts val="600"/>
              </a:spcAft>
              <a:buClr>
                <a:srgbClr val="000000"/>
              </a:buClr>
            </a:pPr>
            <a:r>
              <a:rPr lang="en-US" b="0" i="0" u="none" strike="noStrike" cap="none" dirty="0"/>
              <a:t>This test ensures that clearing the collection frees up memory and reduces the side of the collection to 0. </a:t>
            </a:r>
          </a:p>
          <a:p>
            <a:pPr algn="r">
              <a:spcBef>
                <a:spcPts val="0"/>
              </a:spcBef>
              <a:spcAft>
                <a:spcPts val="600"/>
              </a:spcAft>
              <a:buClr>
                <a:srgbClr val="000000"/>
              </a:buClr>
            </a:pPr>
            <a:endParaRPr lang="en-US" b="0" i="0" u="none" strike="noStrike" cap="none" dirty="0"/>
          </a:p>
        </p:txBody>
      </p:sp>
      <p:pic>
        <p:nvPicPr>
          <p:cNvPr id="5" name="Picture 4" descr="A screenshot of a computer program">
            <a:extLst>
              <a:ext uri="{FF2B5EF4-FFF2-40B4-BE49-F238E27FC236}">
                <a16:creationId xmlns:a16="http://schemas.microsoft.com/office/drawing/2014/main" id="{43968187-713F-1BD2-5F70-4FDBEA8AB940}"/>
              </a:ext>
            </a:extLst>
          </p:cNvPr>
          <p:cNvPicPr>
            <a:picLocks noChangeAspect="1"/>
          </p:cNvPicPr>
          <p:nvPr/>
        </p:nvPicPr>
        <p:blipFill>
          <a:blip r:embed="rId4"/>
          <a:stretch>
            <a:fillRect/>
          </a:stretch>
        </p:blipFill>
        <p:spPr>
          <a:xfrm>
            <a:off x="7391400" y="2587943"/>
            <a:ext cx="4114800" cy="3672459"/>
          </a:xfrm>
          <a:prstGeom prst="rect">
            <a:avLst/>
          </a:prstGeom>
          <a:noFill/>
          <a:ln>
            <a:noFill/>
          </a:ln>
        </p:spPr>
      </p:pic>
      <p:pic>
        <p:nvPicPr>
          <p:cNvPr id="8" name="Audio 7">
            <a:hlinkClick r:id="" action="ppaction://media"/>
            <a:extLst>
              <a:ext uri="{FF2B5EF4-FFF2-40B4-BE49-F238E27FC236}">
                <a16:creationId xmlns:a16="http://schemas.microsoft.com/office/drawing/2014/main" id="{30578F41-887C-F258-8174-16246255FAD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9417417"/>
      </p:ext>
    </p:extLst>
  </p:cSld>
  <p:clrMapOvr>
    <a:masterClrMapping/>
  </p:clrMapOvr>
  <mc:AlternateContent xmlns:mc="http://schemas.openxmlformats.org/markup-compatibility/2006">
    <mc:Choice xmlns:p14="http://schemas.microsoft.com/office/powerpoint/2010/main" Requires="p14">
      <p:transition spd="slow" p14:dur="2000" advTm="12110"/>
    </mc:Choice>
    <mc:Fallback>
      <p:transition spd="slow" advTm="12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1642</TotalTime>
  <Words>2440</Words>
  <Application>Microsoft Office PowerPoint</Application>
  <PresentationFormat>Widescreen</PresentationFormat>
  <Paragraphs>131</Paragraphs>
  <Slides>18</Slides>
  <Notes>14</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Times New Roman</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Collection Clears Correctly (Positive Test)</vt:lpstr>
      <vt:lpstr>Collection Resets Correctly (Positive Test)</vt:lpstr>
      <vt:lpstr>Double Clear Does Not Cause Issues (Negative Test)</vt:lpstr>
      <vt:lpstr>Collection Reset After Clear (Negative Test)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Elise Smith</cp:lastModifiedBy>
  <cp:revision>5</cp:revision>
  <dcterms:created xsi:type="dcterms:W3CDTF">2020-08-19T17:59:24Z</dcterms:created>
  <dcterms:modified xsi:type="dcterms:W3CDTF">2024-10-20T19:39:14Z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